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16DA22-FD7A-4B86-B245-9A3A591F72FC}" type="datetimeFigureOut">
              <a:rPr lang="pl-PL" smtClean="0"/>
              <a:pPr/>
              <a:t>30.01.2021</a:t>
            </a:fld>
            <a:endParaRPr lang="pl-P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A9BBEF-8F27-463F-895C-A19419AF1B25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Temat: Zapisujemy rozmowę</a:t>
            </a:r>
          </a:p>
        </p:txBody>
      </p:sp>
      <p:pic>
        <p:nvPicPr>
          <p:cNvPr id="1026" name="Picture 2" descr="C:\Users\Admin\Desktop\OK zeszyt\materiały na stronę\bitmoji\wskaźni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786058"/>
            <a:ext cx="3429024" cy="3429024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62634"/>
            <a:ext cx="1095366" cy="10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sz="3200" dirty="0"/>
              <a:t>Wiecie już, co oznacza słowo </a:t>
            </a:r>
            <a:r>
              <a:rPr lang="pl-PL" sz="3200" i="1" dirty="0"/>
              <a:t>dialog </a:t>
            </a:r>
            <a:r>
              <a:rPr lang="pl-PL" sz="3200" dirty="0"/>
              <a:t>i potrafisz </a:t>
            </a:r>
            <a:r>
              <a:rPr lang="pl-PL" sz="3200" dirty="0" smtClean="0"/>
              <a:t>odnaleźć </a:t>
            </a:r>
            <a:r>
              <a:rPr lang="pl-PL" sz="3200" dirty="0"/>
              <a:t>dialog w tekście opowiadania. Następnym krokiem jest poprawne ułożenie </a:t>
            </a:r>
            <a:br>
              <a:rPr lang="pl-PL" sz="3200" dirty="0"/>
            </a:br>
            <a:r>
              <a:rPr lang="pl-PL" sz="3200" dirty="0"/>
              <a:t>i zapisanie rozmowy </a:t>
            </a:r>
            <a:r>
              <a:rPr lang="pl-PL" sz="3200" dirty="0">
                <a:sym typeface="Wingdings" pitchFamily="2" charset="2"/>
              </a:rPr>
              <a:t> </a:t>
            </a:r>
            <a:endParaRPr lang="pl-PL" sz="3200" i="1" dirty="0"/>
          </a:p>
        </p:txBody>
      </p:sp>
      <p:pic>
        <p:nvPicPr>
          <p:cNvPr id="2050" name="Picture 2" descr="C:\Users\Admin\Desktop\OK zeszyt\materiały na stronę\bitmoji\ołówe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214686"/>
            <a:ext cx="2824169" cy="2824169"/>
          </a:xfrm>
          <a:prstGeom prst="rect">
            <a:avLst/>
          </a:prstGeom>
          <a:noFill/>
        </p:spPr>
      </p:pic>
      <p:sp>
        <p:nvSpPr>
          <p:cNvPr id="5" name="Folded Corner 4"/>
          <p:cNvSpPr/>
          <p:nvPr/>
        </p:nvSpPr>
        <p:spPr>
          <a:xfrm>
            <a:off x="4453471" y="2276872"/>
            <a:ext cx="3654574" cy="2865691"/>
          </a:xfrm>
          <a:custGeom>
            <a:avLst/>
            <a:gdLst>
              <a:gd name="connsiteX0" fmla="*/ 0 w 3654574"/>
              <a:gd name="connsiteY0" fmla="*/ 0 h 2865691"/>
              <a:gd name="connsiteX1" fmla="*/ 595173 w 3654574"/>
              <a:gd name="connsiteY1" fmla="*/ 0 h 2865691"/>
              <a:gd name="connsiteX2" fmla="*/ 1080710 w 3654574"/>
              <a:gd name="connsiteY2" fmla="*/ 0 h 2865691"/>
              <a:gd name="connsiteX3" fmla="*/ 1639337 w 3654574"/>
              <a:gd name="connsiteY3" fmla="*/ 0 h 2865691"/>
              <a:gd name="connsiteX4" fmla="*/ 2088328 w 3654574"/>
              <a:gd name="connsiteY4" fmla="*/ 0 h 2865691"/>
              <a:gd name="connsiteX5" fmla="*/ 2683501 w 3654574"/>
              <a:gd name="connsiteY5" fmla="*/ 0 h 2865691"/>
              <a:gd name="connsiteX6" fmla="*/ 3205583 w 3654574"/>
              <a:gd name="connsiteY6" fmla="*/ 0 h 2865691"/>
              <a:gd name="connsiteX7" fmla="*/ 3654574 w 3654574"/>
              <a:gd name="connsiteY7" fmla="*/ 0 h 2865691"/>
              <a:gd name="connsiteX8" fmla="*/ 3654574 w 3654574"/>
              <a:gd name="connsiteY8" fmla="*/ 577611 h 2865691"/>
              <a:gd name="connsiteX9" fmla="*/ 3654574 w 3654574"/>
              <a:gd name="connsiteY9" fmla="*/ 1121574 h 2865691"/>
              <a:gd name="connsiteX10" fmla="*/ 3654574 w 3654574"/>
              <a:gd name="connsiteY10" fmla="*/ 1682361 h 2865691"/>
              <a:gd name="connsiteX11" fmla="*/ 3260131 w 3654574"/>
              <a:gd name="connsiteY11" fmla="*/ 2076804 h 2865691"/>
              <a:gd name="connsiteX12" fmla="*/ 2889354 w 3654574"/>
              <a:gd name="connsiteY12" fmla="*/ 2447581 h 2865691"/>
              <a:gd name="connsiteX13" fmla="*/ 2471244 w 3654574"/>
              <a:gd name="connsiteY13" fmla="*/ 2865691 h 2865691"/>
              <a:gd name="connsiteX14" fmla="*/ 2051133 w 3654574"/>
              <a:gd name="connsiteY14" fmla="*/ 2865691 h 2865691"/>
              <a:gd name="connsiteX15" fmla="*/ 1581596 w 3654574"/>
              <a:gd name="connsiteY15" fmla="*/ 2865691 h 2865691"/>
              <a:gd name="connsiteX16" fmla="*/ 1087347 w 3654574"/>
              <a:gd name="connsiteY16" fmla="*/ 2865691 h 2865691"/>
              <a:gd name="connsiteX17" fmla="*/ 617811 w 3654574"/>
              <a:gd name="connsiteY17" fmla="*/ 2865691 h 2865691"/>
              <a:gd name="connsiteX18" fmla="*/ 0 w 3654574"/>
              <a:gd name="connsiteY18" fmla="*/ 2865691 h 2865691"/>
              <a:gd name="connsiteX19" fmla="*/ 0 w 3654574"/>
              <a:gd name="connsiteY19" fmla="*/ 2292553 h 2865691"/>
              <a:gd name="connsiteX20" fmla="*/ 0 w 3654574"/>
              <a:gd name="connsiteY20" fmla="*/ 1662101 h 2865691"/>
              <a:gd name="connsiteX21" fmla="*/ 0 w 3654574"/>
              <a:gd name="connsiteY21" fmla="*/ 1031649 h 2865691"/>
              <a:gd name="connsiteX22" fmla="*/ 0 w 3654574"/>
              <a:gd name="connsiteY22" fmla="*/ 0 h 2865691"/>
              <a:gd name="connsiteX0" fmla="*/ 2471244 w 3654574"/>
              <a:gd name="connsiteY0" fmla="*/ 2865691 h 2865691"/>
              <a:gd name="connsiteX1" fmla="*/ 2587210 w 3654574"/>
              <a:gd name="connsiteY1" fmla="*/ 2401826 h 2865691"/>
              <a:gd name="connsiteX2" fmla="*/ 2707910 w 3654574"/>
              <a:gd name="connsiteY2" fmla="*/ 1919027 h 2865691"/>
              <a:gd name="connsiteX3" fmla="*/ 3152842 w 3654574"/>
              <a:gd name="connsiteY3" fmla="*/ 1807794 h 2865691"/>
              <a:gd name="connsiteX4" fmla="*/ 3654574 w 3654574"/>
              <a:gd name="connsiteY4" fmla="*/ 1682361 h 2865691"/>
              <a:gd name="connsiteX5" fmla="*/ 3283797 w 3654574"/>
              <a:gd name="connsiteY5" fmla="*/ 2053138 h 2865691"/>
              <a:gd name="connsiteX6" fmla="*/ 2913021 w 3654574"/>
              <a:gd name="connsiteY6" fmla="*/ 2423914 h 2865691"/>
              <a:gd name="connsiteX7" fmla="*/ 2471244 w 3654574"/>
              <a:gd name="connsiteY7" fmla="*/ 2865691 h 2865691"/>
              <a:gd name="connsiteX0" fmla="*/ 2471244 w 3654574"/>
              <a:gd name="connsiteY0" fmla="*/ 2865691 h 2865691"/>
              <a:gd name="connsiteX1" fmla="*/ 2589577 w 3654574"/>
              <a:gd name="connsiteY1" fmla="*/ 2392359 h 2865691"/>
              <a:gd name="connsiteX2" fmla="*/ 2707910 w 3654574"/>
              <a:gd name="connsiteY2" fmla="*/ 1919027 h 2865691"/>
              <a:gd name="connsiteX3" fmla="*/ 3171775 w 3654574"/>
              <a:gd name="connsiteY3" fmla="*/ 1803061 h 2865691"/>
              <a:gd name="connsiteX4" fmla="*/ 3654574 w 3654574"/>
              <a:gd name="connsiteY4" fmla="*/ 1682361 h 2865691"/>
              <a:gd name="connsiteX5" fmla="*/ 3260131 w 3654574"/>
              <a:gd name="connsiteY5" fmla="*/ 2076804 h 2865691"/>
              <a:gd name="connsiteX6" fmla="*/ 2901187 w 3654574"/>
              <a:gd name="connsiteY6" fmla="*/ 2435748 h 2865691"/>
              <a:gd name="connsiteX7" fmla="*/ 2471244 w 3654574"/>
              <a:gd name="connsiteY7" fmla="*/ 2865691 h 2865691"/>
              <a:gd name="connsiteX8" fmla="*/ 1976995 w 3654574"/>
              <a:gd name="connsiteY8" fmla="*/ 2865691 h 2865691"/>
              <a:gd name="connsiteX9" fmla="*/ 1507459 w 3654574"/>
              <a:gd name="connsiteY9" fmla="*/ 2865691 h 2865691"/>
              <a:gd name="connsiteX10" fmla="*/ 1087347 w 3654574"/>
              <a:gd name="connsiteY10" fmla="*/ 2865691 h 2865691"/>
              <a:gd name="connsiteX11" fmla="*/ 593099 w 3654574"/>
              <a:gd name="connsiteY11" fmla="*/ 2865691 h 2865691"/>
              <a:gd name="connsiteX12" fmla="*/ 0 w 3654574"/>
              <a:gd name="connsiteY12" fmla="*/ 2865691 h 2865691"/>
              <a:gd name="connsiteX13" fmla="*/ 0 w 3654574"/>
              <a:gd name="connsiteY13" fmla="*/ 2378524 h 2865691"/>
              <a:gd name="connsiteX14" fmla="*/ 0 w 3654574"/>
              <a:gd name="connsiteY14" fmla="*/ 1776728 h 2865691"/>
              <a:gd name="connsiteX15" fmla="*/ 0 w 3654574"/>
              <a:gd name="connsiteY15" fmla="*/ 1174933 h 2865691"/>
              <a:gd name="connsiteX16" fmla="*/ 0 w 3654574"/>
              <a:gd name="connsiteY16" fmla="*/ 601795 h 2865691"/>
              <a:gd name="connsiteX17" fmla="*/ 0 w 3654574"/>
              <a:gd name="connsiteY17" fmla="*/ 0 h 2865691"/>
              <a:gd name="connsiteX18" fmla="*/ 412445 w 3654574"/>
              <a:gd name="connsiteY18" fmla="*/ 0 h 2865691"/>
              <a:gd name="connsiteX19" fmla="*/ 897981 w 3654574"/>
              <a:gd name="connsiteY19" fmla="*/ 0 h 2865691"/>
              <a:gd name="connsiteX20" fmla="*/ 1420063 w 3654574"/>
              <a:gd name="connsiteY20" fmla="*/ 0 h 2865691"/>
              <a:gd name="connsiteX21" fmla="*/ 1978691 w 3654574"/>
              <a:gd name="connsiteY21" fmla="*/ 0 h 2865691"/>
              <a:gd name="connsiteX22" fmla="*/ 2573864 w 3654574"/>
              <a:gd name="connsiteY22" fmla="*/ 0 h 2865691"/>
              <a:gd name="connsiteX23" fmla="*/ 2986309 w 3654574"/>
              <a:gd name="connsiteY23" fmla="*/ 0 h 2865691"/>
              <a:gd name="connsiteX24" fmla="*/ 3654574 w 3654574"/>
              <a:gd name="connsiteY24" fmla="*/ 0 h 2865691"/>
              <a:gd name="connsiteX25" fmla="*/ 3654574 w 3654574"/>
              <a:gd name="connsiteY25" fmla="*/ 577611 h 2865691"/>
              <a:gd name="connsiteX26" fmla="*/ 3654574 w 3654574"/>
              <a:gd name="connsiteY26" fmla="*/ 1121574 h 2865691"/>
              <a:gd name="connsiteX27" fmla="*/ 3654574 w 3654574"/>
              <a:gd name="connsiteY27" fmla="*/ 1682361 h 2865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654574" h="2865691" stroke="0" extrusionOk="0">
                <a:moveTo>
                  <a:pt x="0" y="0"/>
                </a:moveTo>
                <a:cubicBezTo>
                  <a:pt x="170205" y="-17780"/>
                  <a:pt x="307840" y="67594"/>
                  <a:pt x="595173" y="0"/>
                </a:cubicBezTo>
                <a:cubicBezTo>
                  <a:pt x="882506" y="-67594"/>
                  <a:pt x="948706" y="51947"/>
                  <a:pt x="1080710" y="0"/>
                </a:cubicBezTo>
                <a:cubicBezTo>
                  <a:pt x="1212714" y="-51947"/>
                  <a:pt x="1527151" y="58998"/>
                  <a:pt x="1639337" y="0"/>
                </a:cubicBezTo>
                <a:cubicBezTo>
                  <a:pt x="1751523" y="-58998"/>
                  <a:pt x="1966874" y="18507"/>
                  <a:pt x="2088328" y="0"/>
                </a:cubicBezTo>
                <a:cubicBezTo>
                  <a:pt x="2209782" y="-18507"/>
                  <a:pt x="2544947" y="54491"/>
                  <a:pt x="2683501" y="0"/>
                </a:cubicBezTo>
                <a:cubicBezTo>
                  <a:pt x="2822055" y="-54491"/>
                  <a:pt x="2981807" y="52691"/>
                  <a:pt x="3205583" y="0"/>
                </a:cubicBezTo>
                <a:cubicBezTo>
                  <a:pt x="3429359" y="-52691"/>
                  <a:pt x="3474336" y="33412"/>
                  <a:pt x="3654574" y="0"/>
                </a:cubicBezTo>
                <a:cubicBezTo>
                  <a:pt x="3718589" y="278601"/>
                  <a:pt x="3652714" y="320462"/>
                  <a:pt x="3654574" y="577611"/>
                </a:cubicBezTo>
                <a:cubicBezTo>
                  <a:pt x="3656434" y="834760"/>
                  <a:pt x="3605039" y="930471"/>
                  <a:pt x="3654574" y="1121574"/>
                </a:cubicBezTo>
                <a:cubicBezTo>
                  <a:pt x="3704109" y="1312677"/>
                  <a:pt x="3638193" y="1512241"/>
                  <a:pt x="3654574" y="1682361"/>
                </a:cubicBezTo>
                <a:cubicBezTo>
                  <a:pt x="3612606" y="1801286"/>
                  <a:pt x="3414026" y="1897498"/>
                  <a:pt x="3260131" y="2076804"/>
                </a:cubicBezTo>
                <a:cubicBezTo>
                  <a:pt x="3106236" y="2256110"/>
                  <a:pt x="3030267" y="2237717"/>
                  <a:pt x="2889354" y="2447581"/>
                </a:cubicBezTo>
                <a:cubicBezTo>
                  <a:pt x="2748441" y="2657445"/>
                  <a:pt x="2639743" y="2659567"/>
                  <a:pt x="2471244" y="2865691"/>
                </a:cubicBezTo>
                <a:cubicBezTo>
                  <a:pt x="2323312" y="2911544"/>
                  <a:pt x="2241406" y="2863503"/>
                  <a:pt x="2051133" y="2865691"/>
                </a:cubicBezTo>
                <a:cubicBezTo>
                  <a:pt x="1860860" y="2867879"/>
                  <a:pt x="1801717" y="2854816"/>
                  <a:pt x="1581596" y="2865691"/>
                </a:cubicBezTo>
                <a:cubicBezTo>
                  <a:pt x="1361475" y="2876566"/>
                  <a:pt x="1327597" y="2811775"/>
                  <a:pt x="1087347" y="2865691"/>
                </a:cubicBezTo>
                <a:cubicBezTo>
                  <a:pt x="847097" y="2919607"/>
                  <a:pt x="741365" y="2865085"/>
                  <a:pt x="617811" y="2865691"/>
                </a:cubicBezTo>
                <a:cubicBezTo>
                  <a:pt x="494257" y="2866297"/>
                  <a:pt x="162676" y="2805883"/>
                  <a:pt x="0" y="2865691"/>
                </a:cubicBezTo>
                <a:cubicBezTo>
                  <a:pt x="-52244" y="2592903"/>
                  <a:pt x="59201" y="2566312"/>
                  <a:pt x="0" y="2292553"/>
                </a:cubicBezTo>
                <a:cubicBezTo>
                  <a:pt x="-59201" y="2018794"/>
                  <a:pt x="36569" y="1964807"/>
                  <a:pt x="0" y="1662101"/>
                </a:cubicBezTo>
                <a:cubicBezTo>
                  <a:pt x="-36569" y="1359395"/>
                  <a:pt x="72177" y="1313840"/>
                  <a:pt x="0" y="1031649"/>
                </a:cubicBezTo>
                <a:cubicBezTo>
                  <a:pt x="-72177" y="749458"/>
                  <a:pt x="5095" y="342401"/>
                  <a:pt x="0" y="0"/>
                </a:cubicBezTo>
                <a:close/>
              </a:path>
              <a:path w="3654574" h="2865691" fill="darkenLess" stroke="0" extrusionOk="0">
                <a:moveTo>
                  <a:pt x="2471244" y="2865691"/>
                </a:moveTo>
                <a:cubicBezTo>
                  <a:pt x="2506717" y="2721308"/>
                  <a:pt x="2583581" y="2503834"/>
                  <a:pt x="2587210" y="2401826"/>
                </a:cubicBezTo>
                <a:cubicBezTo>
                  <a:pt x="2590839" y="2299818"/>
                  <a:pt x="2716516" y="2026498"/>
                  <a:pt x="2707910" y="1919027"/>
                </a:cubicBezTo>
                <a:cubicBezTo>
                  <a:pt x="2821173" y="1848335"/>
                  <a:pt x="2970126" y="1887068"/>
                  <a:pt x="3152842" y="1807794"/>
                </a:cubicBezTo>
                <a:cubicBezTo>
                  <a:pt x="3335558" y="1728520"/>
                  <a:pt x="3515589" y="1741060"/>
                  <a:pt x="3654574" y="1682361"/>
                </a:cubicBezTo>
                <a:cubicBezTo>
                  <a:pt x="3591735" y="1810243"/>
                  <a:pt x="3404505" y="1874638"/>
                  <a:pt x="3283797" y="2053138"/>
                </a:cubicBezTo>
                <a:cubicBezTo>
                  <a:pt x="3163089" y="2231638"/>
                  <a:pt x="2963953" y="2324351"/>
                  <a:pt x="2913021" y="2423914"/>
                </a:cubicBezTo>
                <a:cubicBezTo>
                  <a:pt x="2862089" y="2523477"/>
                  <a:pt x="2614864" y="2621487"/>
                  <a:pt x="2471244" y="2865691"/>
                </a:cubicBezTo>
                <a:close/>
              </a:path>
              <a:path w="3654574" h="2865691" fill="none" extrusionOk="0">
                <a:moveTo>
                  <a:pt x="2471244" y="2865691"/>
                </a:moveTo>
                <a:cubicBezTo>
                  <a:pt x="2490588" y="2623477"/>
                  <a:pt x="2560272" y="2559190"/>
                  <a:pt x="2589577" y="2392359"/>
                </a:cubicBezTo>
                <a:cubicBezTo>
                  <a:pt x="2618882" y="2225528"/>
                  <a:pt x="2676886" y="2138528"/>
                  <a:pt x="2707910" y="1919027"/>
                </a:cubicBezTo>
                <a:cubicBezTo>
                  <a:pt x="2830720" y="1841099"/>
                  <a:pt x="3080313" y="1873024"/>
                  <a:pt x="3171775" y="1803061"/>
                </a:cubicBezTo>
                <a:cubicBezTo>
                  <a:pt x="3263237" y="1733097"/>
                  <a:pt x="3431973" y="1788101"/>
                  <a:pt x="3654574" y="1682361"/>
                </a:cubicBezTo>
                <a:cubicBezTo>
                  <a:pt x="3590669" y="1793368"/>
                  <a:pt x="3413414" y="1846084"/>
                  <a:pt x="3260131" y="2076804"/>
                </a:cubicBezTo>
                <a:cubicBezTo>
                  <a:pt x="3106848" y="2307524"/>
                  <a:pt x="3054415" y="2267585"/>
                  <a:pt x="2901187" y="2435748"/>
                </a:cubicBezTo>
                <a:cubicBezTo>
                  <a:pt x="2747959" y="2603911"/>
                  <a:pt x="2570682" y="2715620"/>
                  <a:pt x="2471244" y="2865691"/>
                </a:cubicBezTo>
                <a:cubicBezTo>
                  <a:pt x="2339618" y="2873989"/>
                  <a:pt x="2099111" y="2828531"/>
                  <a:pt x="1976995" y="2865691"/>
                </a:cubicBezTo>
                <a:cubicBezTo>
                  <a:pt x="1854879" y="2902851"/>
                  <a:pt x="1639911" y="2859116"/>
                  <a:pt x="1507459" y="2865691"/>
                </a:cubicBezTo>
                <a:cubicBezTo>
                  <a:pt x="1375007" y="2872266"/>
                  <a:pt x="1250441" y="2826411"/>
                  <a:pt x="1087347" y="2865691"/>
                </a:cubicBezTo>
                <a:cubicBezTo>
                  <a:pt x="924253" y="2904971"/>
                  <a:pt x="781331" y="2846429"/>
                  <a:pt x="593099" y="2865691"/>
                </a:cubicBezTo>
                <a:cubicBezTo>
                  <a:pt x="404867" y="2884953"/>
                  <a:pt x="279186" y="2845359"/>
                  <a:pt x="0" y="2865691"/>
                </a:cubicBezTo>
                <a:cubicBezTo>
                  <a:pt x="-9503" y="2700663"/>
                  <a:pt x="38736" y="2506690"/>
                  <a:pt x="0" y="2378524"/>
                </a:cubicBezTo>
                <a:cubicBezTo>
                  <a:pt x="-38736" y="2250358"/>
                  <a:pt x="53075" y="2059628"/>
                  <a:pt x="0" y="1776728"/>
                </a:cubicBezTo>
                <a:cubicBezTo>
                  <a:pt x="-53075" y="1493828"/>
                  <a:pt x="55133" y="1462317"/>
                  <a:pt x="0" y="1174933"/>
                </a:cubicBezTo>
                <a:cubicBezTo>
                  <a:pt x="-55133" y="887549"/>
                  <a:pt x="5555" y="859571"/>
                  <a:pt x="0" y="601795"/>
                </a:cubicBezTo>
                <a:cubicBezTo>
                  <a:pt x="-5555" y="344019"/>
                  <a:pt x="30614" y="248416"/>
                  <a:pt x="0" y="0"/>
                </a:cubicBezTo>
                <a:cubicBezTo>
                  <a:pt x="110139" y="-34821"/>
                  <a:pt x="261875" y="6942"/>
                  <a:pt x="412445" y="0"/>
                </a:cubicBezTo>
                <a:cubicBezTo>
                  <a:pt x="563016" y="-6942"/>
                  <a:pt x="794839" y="21353"/>
                  <a:pt x="897981" y="0"/>
                </a:cubicBezTo>
                <a:cubicBezTo>
                  <a:pt x="1001123" y="-21353"/>
                  <a:pt x="1173955" y="45250"/>
                  <a:pt x="1420063" y="0"/>
                </a:cubicBezTo>
                <a:cubicBezTo>
                  <a:pt x="1666171" y="-45250"/>
                  <a:pt x="1704681" y="3416"/>
                  <a:pt x="1978691" y="0"/>
                </a:cubicBezTo>
                <a:cubicBezTo>
                  <a:pt x="2252701" y="-3416"/>
                  <a:pt x="2372822" y="7922"/>
                  <a:pt x="2573864" y="0"/>
                </a:cubicBezTo>
                <a:cubicBezTo>
                  <a:pt x="2774906" y="-7922"/>
                  <a:pt x="2886603" y="22237"/>
                  <a:pt x="2986309" y="0"/>
                </a:cubicBezTo>
                <a:cubicBezTo>
                  <a:pt x="3086016" y="-22237"/>
                  <a:pt x="3488363" y="3468"/>
                  <a:pt x="3654574" y="0"/>
                </a:cubicBezTo>
                <a:cubicBezTo>
                  <a:pt x="3720033" y="171356"/>
                  <a:pt x="3595615" y="299244"/>
                  <a:pt x="3654574" y="577611"/>
                </a:cubicBezTo>
                <a:cubicBezTo>
                  <a:pt x="3713533" y="855978"/>
                  <a:pt x="3603168" y="1008741"/>
                  <a:pt x="3654574" y="1121574"/>
                </a:cubicBezTo>
                <a:cubicBezTo>
                  <a:pt x="3705980" y="1234407"/>
                  <a:pt x="3619370" y="1497117"/>
                  <a:pt x="3654574" y="1682361"/>
                </a:cubicBezTo>
              </a:path>
              <a:path w="3654574" h="2865691" fill="none" stroke="0" extrusionOk="0">
                <a:moveTo>
                  <a:pt x="2471244" y="2865691"/>
                </a:moveTo>
                <a:cubicBezTo>
                  <a:pt x="2504497" y="2685201"/>
                  <a:pt x="2542591" y="2605012"/>
                  <a:pt x="2584844" y="2411292"/>
                </a:cubicBezTo>
                <a:cubicBezTo>
                  <a:pt x="2627097" y="2217572"/>
                  <a:pt x="2724064" y="2051779"/>
                  <a:pt x="2707910" y="1919027"/>
                </a:cubicBezTo>
                <a:cubicBezTo>
                  <a:pt x="2888775" y="1832725"/>
                  <a:pt x="2967068" y="1869164"/>
                  <a:pt x="3181242" y="1800694"/>
                </a:cubicBezTo>
                <a:cubicBezTo>
                  <a:pt x="3395416" y="1732224"/>
                  <a:pt x="3569858" y="1753492"/>
                  <a:pt x="3654574" y="1682361"/>
                </a:cubicBezTo>
                <a:cubicBezTo>
                  <a:pt x="3487809" y="1910917"/>
                  <a:pt x="3371075" y="1896496"/>
                  <a:pt x="3248297" y="2088638"/>
                </a:cubicBezTo>
                <a:cubicBezTo>
                  <a:pt x="3125519" y="2280780"/>
                  <a:pt x="2969628" y="2361381"/>
                  <a:pt x="2853854" y="2483081"/>
                </a:cubicBezTo>
                <a:cubicBezTo>
                  <a:pt x="2738080" y="2604781"/>
                  <a:pt x="2595636" y="2717855"/>
                  <a:pt x="2471244" y="2865691"/>
                </a:cubicBezTo>
                <a:cubicBezTo>
                  <a:pt x="2316912" y="2885339"/>
                  <a:pt x="2092120" y="2823594"/>
                  <a:pt x="1976995" y="2865691"/>
                </a:cubicBezTo>
                <a:cubicBezTo>
                  <a:pt x="1861870" y="2907788"/>
                  <a:pt x="1552658" y="2852465"/>
                  <a:pt x="1433322" y="2865691"/>
                </a:cubicBezTo>
                <a:cubicBezTo>
                  <a:pt x="1313986" y="2878917"/>
                  <a:pt x="1161032" y="2848017"/>
                  <a:pt x="963785" y="2865691"/>
                </a:cubicBezTo>
                <a:cubicBezTo>
                  <a:pt x="766538" y="2883365"/>
                  <a:pt x="636648" y="2836155"/>
                  <a:pt x="518961" y="2865691"/>
                </a:cubicBezTo>
                <a:cubicBezTo>
                  <a:pt x="401274" y="2895227"/>
                  <a:pt x="130218" y="2862666"/>
                  <a:pt x="0" y="2865691"/>
                </a:cubicBezTo>
                <a:cubicBezTo>
                  <a:pt x="-72123" y="2701617"/>
                  <a:pt x="43169" y="2415547"/>
                  <a:pt x="0" y="2235239"/>
                </a:cubicBezTo>
                <a:cubicBezTo>
                  <a:pt x="-43169" y="2054931"/>
                  <a:pt x="38121" y="1738664"/>
                  <a:pt x="0" y="1604787"/>
                </a:cubicBezTo>
                <a:cubicBezTo>
                  <a:pt x="-38121" y="1470910"/>
                  <a:pt x="49835" y="1308982"/>
                  <a:pt x="0" y="1060306"/>
                </a:cubicBezTo>
                <a:cubicBezTo>
                  <a:pt x="-49835" y="811630"/>
                  <a:pt x="9358" y="689501"/>
                  <a:pt x="0" y="573138"/>
                </a:cubicBezTo>
                <a:cubicBezTo>
                  <a:pt x="-9358" y="456775"/>
                  <a:pt x="9655" y="215019"/>
                  <a:pt x="0" y="0"/>
                </a:cubicBezTo>
                <a:cubicBezTo>
                  <a:pt x="175211" y="-6032"/>
                  <a:pt x="304826" y="37785"/>
                  <a:pt x="595173" y="0"/>
                </a:cubicBezTo>
                <a:cubicBezTo>
                  <a:pt x="885520" y="-37785"/>
                  <a:pt x="915942" y="47254"/>
                  <a:pt x="1117255" y="0"/>
                </a:cubicBezTo>
                <a:cubicBezTo>
                  <a:pt x="1318568" y="-47254"/>
                  <a:pt x="1336132" y="41689"/>
                  <a:pt x="1529700" y="0"/>
                </a:cubicBezTo>
                <a:cubicBezTo>
                  <a:pt x="1723269" y="-41689"/>
                  <a:pt x="1914306" y="24450"/>
                  <a:pt x="2124874" y="0"/>
                </a:cubicBezTo>
                <a:cubicBezTo>
                  <a:pt x="2335442" y="-24450"/>
                  <a:pt x="2433149" y="44618"/>
                  <a:pt x="2610410" y="0"/>
                </a:cubicBezTo>
                <a:cubicBezTo>
                  <a:pt x="2787671" y="-44618"/>
                  <a:pt x="2961152" y="16050"/>
                  <a:pt x="3059401" y="0"/>
                </a:cubicBezTo>
                <a:cubicBezTo>
                  <a:pt x="3157650" y="-16050"/>
                  <a:pt x="3523478" y="18148"/>
                  <a:pt x="3654574" y="0"/>
                </a:cubicBezTo>
                <a:cubicBezTo>
                  <a:pt x="3674097" y="263557"/>
                  <a:pt x="3596181" y="372765"/>
                  <a:pt x="3654574" y="527140"/>
                </a:cubicBezTo>
                <a:cubicBezTo>
                  <a:pt x="3712967" y="681515"/>
                  <a:pt x="3606664" y="846388"/>
                  <a:pt x="3654574" y="1121574"/>
                </a:cubicBezTo>
                <a:cubicBezTo>
                  <a:pt x="3702484" y="1396760"/>
                  <a:pt x="3593677" y="1455058"/>
                  <a:pt x="3654574" y="1682361"/>
                </a:cubicBezTo>
              </a:path>
            </a:pathLst>
          </a:custGeom>
          <a:ln>
            <a:extLst>
              <a:ext uri="{C807C97D-BFC1-408E-A445-0C87EB9F89A2}">
                <ask:lineSketchStyleProps xmlns="" xmlns:ask="http://schemas.microsoft.com/office/drawing/2018/sketchyshapes" sd="2818312097">
                  <a:prstGeom prst="foldedCorner">
                    <a:avLst>
                      <a:gd name="adj" fmla="val 41293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95000" rotWithShape="0">
              <a:srgbClr val="000000">
                <a:alpha val="50000"/>
              </a:srgbClr>
            </a:outerShdw>
            <a:softEdge rad="127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200" dirty="0" smtClean="0">
                <a:solidFill>
                  <a:srgbClr val="C00000"/>
                </a:solidFill>
              </a:rPr>
              <a:t>Przypomnij </a:t>
            </a:r>
            <a:r>
              <a:rPr lang="pl-PL" sz="3200" dirty="0">
                <a:solidFill>
                  <a:srgbClr val="C00000"/>
                </a:solidFill>
              </a:rPr>
              <a:t>sobie!</a:t>
            </a:r>
          </a:p>
          <a:p>
            <a:pPr algn="ctr"/>
            <a:r>
              <a:rPr lang="pl-PL" sz="3200" dirty="0">
                <a:solidFill>
                  <a:srgbClr val="C00000"/>
                </a:solidFill>
              </a:rPr>
              <a:t>O czym trzeba pamiętać, zapisując dialog?</a:t>
            </a:r>
          </a:p>
        </p:txBody>
      </p:sp>
      <p:sp>
        <p:nvSpPr>
          <p:cNvPr id="3" name="Objaśnienie: strzałka w dół 2">
            <a:extLst>
              <a:ext uri="{FF2B5EF4-FFF2-40B4-BE49-F238E27FC236}">
                <a16:creationId xmlns="" xmlns:a16="http://schemas.microsoft.com/office/drawing/2014/main" id="{2B3D9ABA-70D6-4AAB-9604-B93DD9727DEF}"/>
              </a:ext>
            </a:extLst>
          </p:cNvPr>
          <p:cNvSpPr/>
          <p:nvPr/>
        </p:nvSpPr>
        <p:spPr>
          <a:xfrm>
            <a:off x="2843808" y="5357627"/>
            <a:ext cx="3888431" cy="136245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Porozmawiajmy o zasadach zapisu dialogu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62634"/>
            <a:ext cx="1095366" cy="10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A5A6288-AA23-47EB-A7BB-021CC6D31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1556792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sz="4400" dirty="0"/>
              <a:t>Po pierwsze, k</a:t>
            </a:r>
            <a:r>
              <a:rPr lang="pl-PL" sz="4400" dirty="0">
                <a:effectLst/>
                <a:ea typeface="Times New Roman" panose="02020603050405020304" pitchFamily="18" charset="0"/>
              </a:rPr>
              <a:t>ażdą wypowiedź bohatera zaczynaj od nowego wiersza!</a:t>
            </a:r>
            <a:br>
              <a:rPr lang="pl-PL" sz="4400" dirty="0">
                <a:effectLst/>
                <a:ea typeface="Times New Roman" panose="02020603050405020304" pitchFamily="18" charset="0"/>
              </a:rPr>
            </a:br>
            <a:endParaRPr lang="pl-PL" sz="4400" dirty="0"/>
          </a:p>
        </p:txBody>
      </p:sp>
      <p:pic>
        <p:nvPicPr>
          <p:cNvPr id="1026" name="Picture 2" descr="Clientmoji">
            <a:extLst>
              <a:ext uri="{FF2B5EF4-FFF2-40B4-BE49-F238E27FC236}">
                <a16:creationId xmlns="" xmlns:a16="http://schemas.microsoft.com/office/drawing/2014/main" id="{8470E5E6-6EE9-463D-B319-124F997C9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244080"/>
            <a:ext cx="3057128" cy="30571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9F3AEFC2-C92F-4419-B28A-9E2373C0DDB4}"/>
              </a:ext>
            </a:extLst>
          </p:cNvPr>
          <p:cNvSpPr txBox="1"/>
          <p:nvPr/>
        </p:nvSpPr>
        <p:spPr>
          <a:xfrm>
            <a:off x="0" y="5143512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Właśnie tak!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="" xmlns:a16="http://schemas.microsoft.com/office/drawing/2014/main" id="{B3DC1A25-E80E-44F1-9297-45E1D9D81114}"/>
              </a:ext>
            </a:extLst>
          </p:cNvPr>
          <p:cNvSpPr/>
          <p:nvPr/>
        </p:nvSpPr>
        <p:spPr>
          <a:xfrm>
            <a:off x="3702335" y="2564904"/>
            <a:ext cx="5262153" cy="4032448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95000" rotWithShape="0">
              <a:srgbClr val="000000">
                <a:alpha val="50000"/>
              </a:srgbClr>
            </a:outerShdw>
            <a:softEdge rad="127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Aft>
                <a:spcPts val="192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Czy ona miała broń?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192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Widziałeś jakiś pistolet?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192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Tak.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– Zatem przypuszczam, że miała.</a:t>
            </a:r>
            <a:endParaRPr lang="pl-PL" sz="3200" dirty="0"/>
          </a:p>
        </p:txBody>
      </p:sp>
      <p:cxnSp>
        <p:nvCxnSpPr>
          <p:cNvPr id="8" name="Łącznik prosty ze strzałką 7">
            <a:extLst>
              <a:ext uri="{FF2B5EF4-FFF2-40B4-BE49-F238E27FC236}">
                <a16:creationId xmlns="" xmlns:a16="http://schemas.microsoft.com/office/drawing/2014/main" id="{C73529F4-B4E1-447C-BA2D-1873A8E89226}"/>
              </a:ext>
            </a:extLst>
          </p:cNvPr>
          <p:cNvCxnSpPr>
            <a:cxnSpLocks/>
          </p:cNvCxnSpPr>
          <p:nvPr/>
        </p:nvCxnSpPr>
        <p:spPr>
          <a:xfrm>
            <a:off x="2771800" y="3272790"/>
            <a:ext cx="79208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="" xmlns:a16="http://schemas.microsoft.com/office/drawing/2014/main" id="{59B9F266-B728-4E17-9B0F-EF441F6FFABA}"/>
              </a:ext>
            </a:extLst>
          </p:cNvPr>
          <p:cNvCxnSpPr>
            <a:cxnSpLocks/>
          </p:cNvCxnSpPr>
          <p:nvPr/>
        </p:nvCxnSpPr>
        <p:spPr>
          <a:xfrm>
            <a:off x="2771800" y="4005064"/>
            <a:ext cx="792088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="" xmlns:a16="http://schemas.microsoft.com/office/drawing/2014/main" id="{A25EA7B1-4660-4EB8-80E4-62E1CED43693}"/>
              </a:ext>
            </a:extLst>
          </p:cNvPr>
          <p:cNvCxnSpPr>
            <a:cxnSpLocks/>
          </p:cNvCxnSpPr>
          <p:nvPr/>
        </p:nvCxnSpPr>
        <p:spPr>
          <a:xfrm>
            <a:off x="2771800" y="4725144"/>
            <a:ext cx="79208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="" xmlns:a16="http://schemas.microsoft.com/office/drawing/2014/main" id="{1D70BC1A-2AD7-4FCD-AA16-95D96FA5E94E}"/>
              </a:ext>
            </a:extLst>
          </p:cNvPr>
          <p:cNvCxnSpPr>
            <a:cxnSpLocks/>
          </p:cNvCxnSpPr>
          <p:nvPr/>
        </p:nvCxnSpPr>
        <p:spPr>
          <a:xfrm>
            <a:off x="2771800" y="5445224"/>
            <a:ext cx="79208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62634"/>
            <a:ext cx="1095366" cy="10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639996201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3137A305-B376-46CC-8486-5B397FC938E4}"/>
              </a:ext>
            </a:extLst>
          </p:cNvPr>
          <p:cNvSpPr txBox="1"/>
          <p:nvPr/>
        </p:nvSpPr>
        <p:spPr>
          <a:xfrm>
            <a:off x="323617" y="727249"/>
            <a:ext cx="864096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3200" i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Możesz po wypowiedzi bohatera dodać tekst narratora. </a:t>
            </a:r>
            <a:endParaRPr lang="pl-PL" sz="3200" dirty="0"/>
          </a:p>
        </p:txBody>
      </p:sp>
      <p:sp>
        <p:nvSpPr>
          <p:cNvPr id="3" name="Schemat blokowy: dokument 2">
            <a:extLst>
              <a:ext uri="{FF2B5EF4-FFF2-40B4-BE49-F238E27FC236}">
                <a16:creationId xmlns="" xmlns:a16="http://schemas.microsoft.com/office/drawing/2014/main" id="{77095C92-B8A1-4C2E-AD3B-C9B0FC310616}"/>
              </a:ext>
            </a:extLst>
          </p:cNvPr>
          <p:cNvSpPr/>
          <p:nvPr/>
        </p:nvSpPr>
        <p:spPr>
          <a:xfrm>
            <a:off x="251520" y="2132856"/>
            <a:ext cx="8712968" cy="2880320"/>
          </a:xfrm>
          <a:custGeom>
            <a:avLst/>
            <a:gdLst>
              <a:gd name="connsiteX0" fmla="*/ 0 w 8712968"/>
              <a:gd name="connsiteY0" fmla="*/ 0 h 2880320"/>
              <a:gd name="connsiteX1" fmla="*/ 493735 w 8712968"/>
              <a:gd name="connsiteY1" fmla="*/ 0 h 2880320"/>
              <a:gd name="connsiteX2" fmla="*/ 987470 w 8712968"/>
              <a:gd name="connsiteY2" fmla="*/ 0 h 2880320"/>
              <a:gd name="connsiteX3" fmla="*/ 1655464 w 8712968"/>
              <a:gd name="connsiteY3" fmla="*/ 0 h 2880320"/>
              <a:gd name="connsiteX4" fmla="*/ 2149199 w 8712968"/>
              <a:gd name="connsiteY4" fmla="*/ 0 h 2880320"/>
              <a:gd name="connsiteX5" fmla="*/ 2468674 w 8712968"/>
              <a:gd name="connsiteY5" fmla="*/ 0 h 2880320"/>
              <a:gd name="connsiteX6" fmla="*/ 3223798 w 8712968"/>
              <a:gd name="connsiteY6" fmla="*/ 0 h 2880320"/>
              <a:gd name="connsiteX7" fmla="*/ 3978922 w 8712968"/>
              <a:gd name="connsiteY7" fmla="*/ 0 h 2880320"/>
              <a:gd name="connsiteX8" fmla="*/ 4472657 w 8712968"/>
              <a:gd name="connsiteY8" fmla="*/ 0 h 2880320"/>
              <a:gd name="connsiteX9" fmla="*/ 5053521 w 8712968"/>
              <a:gd name="connsiteY9" fmla="*/ 0 h 2880320"/>
              <a:gd name="connsiteX10" fmla="*/ 5372997 w 8712968"/>
              <a:gd name="connsiteY10" fmla="*/ 0 h 2880320"/>
              <a:gd name="connsiteX11" fmla="*/ 6128121 w 8712968"/>
              <a:gd name="connsiteY11" fmla="*/ 0 h 2880320"/>
              <a:gd name="connsiteX12" fmla="*/ 6534726 w 8712968"/>
              <a:gd name="connsiteY12" fmla="*/ 0 h 2880320"/>
              <a:gd name="connsiteX13" fmla="*/ 7028461 w 8712968"/>
              <a:gd name="connsiteY13" fmla="*/ 0 h 2880320"/>
              <a:gd name="connsiteX14" fmla="*/ 7783585 w 8712968"/>
              <a:gd name="connsiteY14" fmla="*/ 0 h 2880320"/>
              <a:gd name="connsiteX15" fmla="*/ 8103060 w 8712968"/>
              <a:gd name="connsiteY15" fmla="*/ 0 h 2880320"/>
              <a:gd name="connsiteX16" fmla="*/ 8712968 w 8712968"/>
              <a:gd name="connsiteY16" fmla="*/ 0 h 2880320"/>
              <a:gd name="connsiteX17" fmla="*/ 8712968 w 8712968"/>
              <a:gd name="connsiteY17" fmla="*/ 508168 h 2880320"/>
              <a:gd name="connsiteX18" fmla="*/ 8712968 w 8712968"/>
              <a:gd name="connsiteY18" fmla="*/ 1016337 h 2880320"/>
              <a:gd name="connsiteX19" fmla="*/ 8712968 w 8712968"/>
              <a:gd name="connsiteY19" fmla="*/ 1616899 h 2880320"/>
              <a:gd name="connsiteX20" fmla="*/ 8712968 w 8712968"/>
              <a:gd name="connsiteY20" fmla="*/ 2309856 h 2880320"/>
              <a:gd name="connsiteX21" fmla="*/ 0 w 8712968"/>
              <a:gd name="connsiteY21" fmla="*/ 2689898 h 2880320"/>
              <a:gd name="connsiteX22" fmla="*/ 0 w 8712968"/>
              <a:gd name="connsiteY22" fmla="*/ 2125019 h 2880320"/>
              <a:gd name="connsiteX23" fmla="*/ 0 w 8712968"/>
              <a:gd name="connsiteY23" fmla="*/ 1667737 h 2880320"/>
              <a:gd name="connsiteX24" fmla="*/ 0 w 8712968"/>
              <a:gd name="connsiteY24" fmla="*/ 1129757 h 2880320"/>
              <a:gd name="connsiteX25" fmla="*/ 0 w 8712968"/>
              <a:gd name="connsiteY25" fmla="*/ 618677 h 2880320"/>
              <a:gd name="connsiteX26" fmla="*/ 0 w 8712968"/>
              <a:gd name="connsiteY26" fmla="*/ 0 h 288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712968" h="2880320" fill="none" extrusionOk="0">
                <a:moveTo>
                  <a:pt x="0" y="0"/>
                </a:moveTo>
                <a:cubicBezTo>
                  <a:pt x="129371" y="-17410"/>
                  <a:pt x="304307" y="12277"/>
                  <a:pt x="493735" y="0"/>
                </a:cubicBezTo>
                <a:cubicBezTo>
                  <a:pt x="683164" y="-12277"/>
                  <a:pt x="745901" y="39035"/>
                  <a:pt x="987470" y="0"/>
                </a:cubicBezTo>
                <a:cubicBezTo>
                  <a:pt x="1229040" y="-39035"/>
                  <a:pt x="1335429" y="23074"/>
                  <a:pt x="1655464" y="0"/>
                </a:cubicBezTo>
                <a:cubicBezTo>
                  <a:pt x="1975499" y="-23074"/>
                  <a:pt x="1973685" y="47737"/>
                  <a:pt x="2149199" y="0"/>
                </a:cubicBezTo>
                <a:cubicBezTo>
                  <a:pt x="2324713" y="-47737"/>
                  <a:pt x="2379280" y="766"/>
                  <a:pt x="2468674" y="0"/>
                </a:cubicBezTo>
                <a:cubicBezTo>
                  <a:pt x="2558069" y="-766"/>
                  <a:pt x="3063646" y="5171"/>
                  <a:pt x="3223798" y="0"/>
                </a:cubicBezTo>
                <a:cubicBezTo>
                  <a:pt x="3383950" y="-5171"/>
                  <a:pt x="3603208" y="36263"/>
                  <a:pt x="3978922" y="0"/>
                </a:cubicBezTo>
                <a:cubicBezTo>
                  <a:pt x="4354636" y="-36263"/>
                  <a:pt x="4278932" y="497"/>
                  <a:pt x="4472657" y="0"/>
                </a:cubicBezTo>
                <a:cubicBezTo>
                  <a:pt x="4666382" y="-497"/>
                  <a:pt x="4919407" y="4435"/>
                  <a:pt x="5053521" y="0"/>
                </a:cubicBezTo>
                <a:cubicBezTo>
                  <a:pt x="5187635" y="-4435"/>
                  <a:pt x="5250221" y="5370"/>
                  <a:pt x="5372997" y="0"/>
                </a:cubicBezTo>
                <a:cubicBezTo>
                  <a:pt x="5495773" y="-5370"/>
                  <a:pt x="5760060" y="13545"/>
                  <a:pt x="6128121" y="0"/>
                </a:cubicBezTo>
                <a:cubicBezTo>
                  <a:pt x="6496182" y="-13545"/>
                  <a:pt x="6398576" y="33661"/>
                  <a:pt x="6534726" y="0"/>
                </a:cubicBezTo>
                <a:cubicBezTo>
                  <a:pt x="6670877" y="-33661"/>
                  <a:pt x="6878559" y="27628"/>
                  <a:pt x="7028461" y="0"/>
                </a:cubicBezTo>
                <a:cubicBezTo>
                  <a:pt x="7178364" y="-27628"/>
                  <a:pt x="7577245" y="5426"/>
                  <a:pt x="7783585" y="0"/>
                </a:cubicBezTo>
                <a:cubicBezTo>
                  <a:pt x="7989925" y="-5426"/>
                  <a:pt x="7952846" y="20934"/>
                  <a:pt x="8103060" y="0"/>
                </a:cubicBezTo>
                <a:cubicBezTo>
                  <a:pt x="8253274" y="-20934"/>
                  <a:pt x="8481195" y="10826"/>
                  <a:pt x="8712968" y="0"/>
                </a:cubicBezTo>
                <a:cubicBezTo>
                  <a:pt x="8729014" y="181700"/>
                  <a:pt x="8698905" y="331436"/>
                  <a:pt x="8712968" y="508168"/>
                </a:cubicBezTo>
                <a:cubicBezTo>
                  <a:pt x="8727031" y="684900"/>
                  <a:pt x="8677781" y="868697"/>
                  <a:pt x="8712968" y="1016337"/>
                </a:cubicBezTo>
                <a:cubicBezTo>
                  <a:pt x="8748155" y="1163977"/>
                  <a:pt x="8700083" y="1359697"/>
                  <a:pt x="8712968" y="1616899"/>
                </a:cubicBezTo>
                <a:cubicBezTo>
                  <a:pt x="8725853" y="1874101"/>
                  <a:pt x="8657606" y="1973075"/>
                  <a:pt x="8712968" y="2309856"/>
                </a:cubicBezTo>
                <a:cubicBezTo>
                  <a:pt x="4309580" y="2371572"/>
                  <a:pt x="4427587" y="3078428"/>
                  <a:pt x="0" y="2689898"/>
                </a:cubicBezTo>
                <a:cubicBezTo>
                  <a:pt x="-33131" y="2435043"/>
                  <a:pt x="28555" y="2373154"/>
                  <a:pt x="0" y="2125019"/>
                </a:cubicBezTo>
                <a:cubicBezTo>
                  <a:pt x="-28555" y="1876884"/>
                  <a:pt x="35924" y="1850571"/>
                  <a:pt x="0" y="1667737"/>
                </a:cubicBezTo>
                <a:cubicBezTo>
                  <a:pt x="-35924" y="1484903"/>
                  <a:pt x="23088" y="1344879"/>
                  <a:pt x="0" y="1129757"/>
                </a:cubicBezTo>
                <a:cubicBezTo>
                  <a:pt x="-23088" y="914635"/>
                  <a:pt x="31340" y="783905"/>
                  <a:pt x="0" y="618677"/>
                </a:cubicBezTo>
                <a:cubicBezTo>
                  <a:pt x="-31340" y="453449"/>
                  <a:pt x="15334" y="226628"/>
                  <a:pt x="0" y="0"/>
                </a:cubicBezTo>
                <a:close/>
              </a:path>
              <a:path w="8712968" h="2880320" stroke="0" extrusionOk="0">
                <a:moveTo>
                  <a:pt x="0" y="0"/>
                </a:moveTo>
                <a:cubicBezTo>
                  <a:pt x="99244" y="-29826"/>
                  <a:pt x="301663" y="43841"/>
                  <a:pt x="406605" y="0"/>
                </a:cubicBezTo>
                <a:cubicBezTo>
                  <a:pt x="511548" y="-43841"/>
                  <a:pt x="630427" y="23540"/>
                  <a:pt x="726081" y="0"/>
                </a:cubicBezTo>
                <a:cubicBezTo>
                  <a:pt x="821735" y="-23540"/>
                  <a:pt x="1168648" y="68519"/>
                  <a:pt x="1394075" y="0"/>
                </a:cubicBezTo>
                <a:cubicBezTo>
                  <a:pt x="1619502" y="-68519"/>
                  <a:pt x="1641845" y="20111"/>
                  <a:pt x="1713550" y="0"/>
                </a:cubicBezTo>
                <a:cubicBezTo>
                  <a:pt x="1785256" y="-20111"/>
                  <a:pt x="2058945" y="7662"/>
                  <a:pt x="2294415" y="0"/>
                </a:cubicBezTo>
                <a:cubicBezTo>
                  <a:pt x="2529885" y="-7662"/>
                  <a:pt x="2545634" y="30424"/>
                  <a:pt x="2701020" y="0"/>
                </a:cubicBezTo>
                <a:cubicBezTo>
                  <a:pt x="2856407" y="-30424"/>
                  <a:pt x="2939932" y="14086"/>
                  <a:pt x="3020496" y="0"/>
                </a:cubicBezTo>
                <a:cubicBezTo>
                  <a:pt x="3101060" y="-14086"/>
                  <a:pt x="3320214" y="16077"/>
                  <a:pt x="3427101" y="0"/>
                </a:cubicBezTo>
                <a:cubicBezTo>
                  <a:pt x="3533989" y="-16077"/>
                  <a:pt x="3618558" y="18317"/>
                  <a:pt x="3746576" y="0"/>
                </a:cubicBezTo>
                <a:cubicBezTo>
                  <a:pt x="3874595" y="-18317"/>
                  <a:pt x="4056428" y="21070"/>
                  <a:pt x="4153181" y="0"/>
                </a:cubicBezTo>
                <a:cubicBezTo>
                  <a:pt x="4249934" y="-21070"/>
                  <a:pt x="4540203" y="22531"/>
                  <a:pt x="4646916" y="0"/>
                </a:cubicBezTo>
                <a:cubicBezTo>
                  <a:pt x="4753630" y="-22531"/>
                  <a:pt x="5242865" y="50368"/>
                  <a:pt x="5402040" y="0"/>
                </a:cubicBezTo>
                <a:cubicBezTo>
                  <a:pt x="5561215" y="-50368"/>
                  <a:pt x="5724885" y="44644"/>
                  <a:pt x="5808645" y="0"/>
                </a:cubicBezTo>
                <a:cubicBezTo>
                  <a:pt x="5892406" y="-44644"/>
                  <a:pt x="6197925" y="22296"/>
                  <a:pt x="6563769" y="0"/>
                </a:cubicBezTo>
                <a:cubicBezTo>
                  <a:pt x="6929613" y="-22296"/>
                  <a:pt x="6877909" y="47692"/>
                  <a:pt x="7057504" y="0"/>
                </a:cubicBezTo>
                <a:cubicBezTo>
                  <a:pt x="7237100" y="-47692"/>
                  <a:pt x="7263831" y="12442"/>
                  <a:pt x="7376980" y="0"/>
                </a:cubicBezTo>
                <a:cubicBezTo>
                  <a:pt x="7490129" y="-12442"/>
                  <a:pt x="7852367" y="83772"/>
                  <a:pt x="8132103" y="0"/>
                </a:cubicBezTo>
                <a:cubicBezTo>
                  <a:pt x="8411839" y="-83772"/>
                  <a:pt x="8559720" y="11290"/>
                  <a:pt x="8712968" y="0"/>
                </a:cubicBezTo>
                <a:cubicBezTo>
                  <a:pt x="8762889" y="222717"/>
                  <a:pt x="8702704" y="395492"/>
                  <a:pt x="8712968" y="623661"/>
                </a:cubicBezTo>
                <a:cubicBezTo>
                  <a:pt x="8723232" y="851830"/>
                  <a:pt x="8692832" y="939159"/>
                  <a:pt x="8712968" y="1154928"/>
                </a:cubicBezTo>
                <a:cubicBezTo>
                  <a:pt x="8733104" y="1370697"/>
                  <a:pt x="8708236" y="1520867"/>
                  <a:pt x="8712968" y="1778589"/>
                </a:cubicBezTo>
                <a:cubicBezTo>
                  <a:pt x="8717700" y="2036311"/>
                  <a:pt x="8692821" y="2129837"/>
                  <a:pt x="8712968" y="2309856"/>
                </a:cubicBezTo>
                <a:cubicBezTo>
                  <a:pt x="4164439" y="2296265"/>
                  <a:pt x="4456986" y="3296832"/>
                  <a:pt x="0" y="2689898"/>
                </a:cubicBezTo>
                <a:cubicBezTo>
                  <a:pt x="-10734" y="2542447"/>
                  <a:pt x="31419" y="2235493"/>
                  <a:pt x="0" y="2098120"/>
                </a:cubicBezTo>
                <a:cubicBezTo>
                  <a:pt x="-31419" y="1960747"/>
                  <a:pt x="34968" y="1768959"/>
                  <a:pt x="0" y="1560141"/>
                </a:cubicBezTo>
                <a:cubicBezTo>
                  <a:pt x="-34968" y="1351323"/>
                  <a:pt x="28791" y="1137031"/>
                  <a:pt x="0" y="1022161"/>
                </a:cubicBezTo>
                <a:cubicBezTo>
                  <a:pt x="-28791" y="907291"/>
                  <a:pt x="33516" y="649452"/>
                  <a:pt x="0" y="537980"/>
                </a:cubicBezTo>
                <a:cubicBezTo>
                  <a:pt x="-33516" y="426508"/>
                  <a:pt x="32420" y="160150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="" xmlns:ask="http://schemas.microsoft.com/office/drawing/2018/sketchyshapes" sd="2161006382">
                  <a:prstGeom prst="flowChartDocumen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95000" rotWithShape="0">
              <a:srgbClr val="000000">
                <a:alpha val="50000"/>
              </a:srgbClr>
            </a:outerShdw>
            <a:softEdge rad="127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Aft>
                <a:spcPts val="192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Dziś rano chyba znów kulałeś – </a:t>
            </a:r>
            <a:r>
              <a:rPr lang="pl-PL" sz="3200" i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zauważył </a:t>
            </a:r>
            <a:r>
              <a:rPr lang="pl-PL" sz="3200" i="1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Lorlen</a:t>
            </a:r>
            <a:r>
              <a:rPr lang="pl-PL" sz="3200" i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l-PL" sz="3200" u="sng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To przez zimno – </a:t>
            </a:r>
            <a:r>
              <a:rPr lang="pl-PL" sz="3200" i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odparł </a:t>
            </a:r>
            <a:r>
              <a:rPr lang="pl-PL" sz="3200" i="1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Dannyl</a:t>
            </a:r>
            <a:r>
              <a:rPr lang="pl-PL" sz="3200" i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l-PL" sz="3200" u="sng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Łącznik prosty ze strzałką 4">
            <a:extLst>
              <a:ext uri="{FF2B5EF4-FFF2-40B4-BE49-F238E27FC236}">
                <a16:creationId xmlns="" xmlns:a16="http://schemas.microsoft.com/office/drawing/2014/main" id="{23AC9FCF-0EC0-405D-8835-36ABD5AC0614}"/>
              </a:ext>
            </a:extLst>
          </p:cNvPr>
          <p:cNvCxnSpPr/>
          <p:nvPr/>
        </p:nvCxnSpPr>
        <p:spPr>
          <a:xfrm>
            <a:off x="5292080" y="1913930"/>
            <a:ext cx="1728192" cy="650974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="" xmlns:a16="http://schemas.microsoft.com/office/drawing/2014/main" id="{D23B9994-2B7C-4C90-972C-7BA64DD3B292}"/>
              </a:ext>
            </a:extLst>
          </p:cNvPr>
          <p:cNvCxnSpPr/>
          <p:nvPr/>
        </p:nvCxnSpPr>
        <p:spPr>
          <a:xfrm>
            <a:off x="4139952" y="1772816"/>
            <a:ext cx="576064" cy="1800200"/>
          </a:xfrm>
          <a:prstGeom prst="straightConnector1">
            <a:avLst/>
          </a:prstGeom>
          <a:ln w="38100">
            <a:tailEnd type="triangle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>
            <a:extLst>
              <a:ext uri="{FF2B5EF4-FFF2-40B4-BE49-F238E27FC236}">
                <a16:creationId xmlns="" xmlns:a16="http://schemas.microsoft.com/office/drawing/2014/main" id="{A3CBD1EF-19D0-45F1-A1CA-30A02CED3241}"/>
              </a:ext>
            </a:extLst>
          </p:cNvPr>
          <p:cNvSpPr/>
          <p:nvPr/>
        </p:nvSpPr>
        <p:spPr>
          <a:xfrm>
            <a:off x="647056" y="5214950"/>
            <a:ext cx="8496944" cy="10801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i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Wtedy kropkę stawiasz dopiero po narratorze.</a:t>
            </a:r>
            <a:endParaRPr lang="pl-PL" sz="3200" dirty="0"/>
          </a:p>
        </p:txBody>
      </p:sp>
      <p:cxnSp>
        <p:nvCxnSpPr>
          <p:cNvPr id="10" name="Łącznik prosty ze strzałką 9">
            <a:extLst>
              <a:ext uri="{FF2B5EF4-FFF2-40B4-BE49-F238E27FC236}">
                <a16:creationId xmlns="" xmlns:a16="http://schemas.microsoft.com/office/drawing/2014/main" id="{D79CFBC3-8913-4E1A-9D0C-D8C490A468CA}"/>
              </a:ext>
            </a:extLst>
          </p:cNvPr>
          <p:cNvCxnSpPr/>
          <p:nvPr/>
        </p:nvCxnSpPr>
        <p:spPr>
          <a:xfrm rot="16200000" flipV="1">
            <a:off x="6404214" y="4261082"/>
            <a:ext cx="1208176" cy="11281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="" xmlns:a16="http://schemas.microsoft.com/office/drawing/2014/main" id="{8FC0EFD2-AD3E-4913-9BE4-74F328AF0F80}"/>
              </a:ext>
            </a:extLst>
          </p:cNvPr>
          <p:cNvCxnSpPr/>
          <p:nvPr/>
        </p:nvCxnSpPr>
        <p:spPr>
          <a:xfrm flipH="1" flipV="1">
            <a:off x="1619672" y="3460651"/>
            <a:ext cx="1296144" cy="19845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29338"/>
            <a:ext cx="928662" cy="9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617344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: zaokrąglone rogi 1">
            <a:extLst>
              <a:ext uri="{FF2B5EF4-FFF2-40B4-BE49-F238E27FC236}">
                <a16:creationId xmlns="" xmlns:a16="http://schemas.microsoft.com/office/drawing/2014/main" id="{D24F6EBD-B8D2-41E6-A4CF-CF0D0B4EA43D}"/>
              </a:ext>
            </a:extLst>
          </p:cNvPr>
          <p:cNvSpPr/>
          <p:nvPr/>
        </p:nvSpPr>
        <p:spPr>
          <a:xfrm>
            <a:off x="323528" y="692696"/>
            <a:ext cx="8280920" cy="108012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Aft>
                <a:spcPts val="0"/>
              </a:spcAft>
            </a:pPr>
            <a:r>
              <a:rPr lang="pl-PL" sz="2800" i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Chyba że wypowiedź to pytanie lub wykrzyknienie, wówczas zapis wygląda tak: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="" xmlns:a16="http://schemas.microsoft.com/office/drawing/2014/main" id="{6D80F94F-5272-426C-9E17-3C3DF2A82EA9}"/>
              </a:ext>
            </a:extLst>
          </p:cNvPr>
          <p:cNvSpPr txBox="1"/>
          <p:nvPr/>
        </p:nvSpPr>
        <p:spPr>
          <a:xfrm>
            <a:off x="323528" y="2060848"/>
            <a:ext cx="8568952" cy="3783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Aft>
                <a:spcPts val="192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Nie idzie pani spać</a:t>
            </a:r>
            <a:r>
              <a:rPr lang="pl-PL" sz="3200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zapytał David, wycierając swoje naczynie.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Słucham</a:t>
            </a:r>
            <a:r>
              <a:rPr lang="pl-PL" sz="3200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odpowiedziała, potrząsając lekko głową.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Nigdy mnie pani nie słucha</a:t>
            </a:r>
            <a:r>
              <a:rPr lang="pl-PL" sz="3200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!</a:t>
            </a:r>
            <a:r>
              <a:rPr lang="pl-PL" sz="3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stwierdził z oburzeniem.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2634"/>
            <a:ext cx="1095366" cy="10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15637815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hemat blokowy: proces alternatywny 1">
            <a:extLst>
              <a:ext uri="{FF2B5EF4-FFF2-40B4-BE49-F238E27FC236}">
                <a16:creationId xmlns="" xmlns:a16="http://schemas.microsoft.com/office/drawing/2014/main" id="{F2210251-36D4-4F93-BB17-335B60392E1A}"/>
              </a:ext>
            </a:extLst>
          </p:cNvPr>
          <p:cNvSpPr/>
          <p:nvPr/>
        </p:nvSpPr>
        <p:spPr>
          <a:xfrm>
            <a:off x="454603" y="764704"/>
            <a:ext cx="8208912" cy="1296144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6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Zanim zaczniesz zapisywać rozmowę, napisz zdanie wprowadzające:</a:t>
            </a:r>
          </a:p>
          <a:p>
            <a:pPr algn="ctr"/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="" xmlns:a16="http://schemas.microsoft.com/office/drawing/2014/main" id="{9E4B4629-E0BF-48C6-AA20-7F38A60BF470}"/>
              </a:ext>
            </a:extLst>
          </p:cNvPr>
          <p:cNvSpPr txBox="1"/>
          <p:nvPr/>
        </p:nvSpPr>
        <p:spPr>
          <a:xfrm>
            <a:off x="611560" y="2204864"/>
            <a:ext cx="8064896" cy="468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Dziewczynki powoli szły alejką parkową i wtedy Ala zapytała: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Czy chciałabyś ze mną być w grupie projektowej?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Jasne! Bardzo! – z radością odpowiedziała Gosia.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Nie śmiałam ciebie zapytać, myślałam, że odmówisz – wyznała Ala.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To dobrze, że w końcu się zdecydowałaś, bo dzięki temu będziemy razem w grupie – zaśmiała się Gosia.</a:t>
            </a:r>
          </a:p>
        </p:txBody>
      </p:sp>
      <p:cxnSp>
        <p:nvCxnSpPr>
          <p:cNvPr id="5" name="Łącznik prosty ze strzałką 4">
            <a:extLst>
              <a:ext uri="{FF2B5EF4-FFF2-40B4-BE49-F238E27FC236}">
                <a16:creationId xmlns="" xmlns:a16="http://schemas.microsoft.com/office/drawing/2014/main" id="{B7FF071A-66A1-43C4-98DD-215C277D6E27}"/>
              </a:ext>
            </a:extLst>
          </p:cNvPr>
          <p:cNvCxnSpPr>
            <a:cxnSpLocks/>
          </p:cNvCxnSpPr>
          <p:nvPr/>
        </p:nvCxnSpPr>
        <p:spPr>
          <a:xfrm flipH="1">
            <a:off x="1907704" y="1772816"/>
            <a:ext cx="2619176" cy="5844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="" xmlns:a16="http://schemas.microsoft.com/office/drawing/2014/main" id="{353BE4BF-F2D5-47AF-8B17-7BC5040F2FE8}"/>
              </a:ext>
            </a:extLst>
          </p:cNvPr>
          <p:cNvCxnSpPr>
            <a:cxnSpLocks/>
          </p:cNvCxnSpPr>
          <p:nvPr/>
        </p:nvCxnSpPr>
        <p:spPr>
          <a:xfrm flipH="1">
            <a:off x="5012432" y="1772816"/>
            <a:ext cx="135632" cy="5844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="" xmlns:a16="http://schemas.microsoft.com/office/drawing/2014/main" id="{FCB39C23-7486-466D-BF92-FAB5C10D19D1}"/>
              </a:ext>
            </a:extLst>
          </p:cNvPr>
          <p:cNvCxnSpPr>
            <a:cxnSpLocks/>
          </p:cNvCxnSpPr>
          <p:nvPr/>
        </p:nvCxnSpPr>
        <p:spPr>
          <a:xfrm>
            <a:off x="5868144" y="1772816"/>
            <a:ext cx="576064" cy="5844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34090"/>
            <a:ext cx="523910" cy="523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53851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 descr="Obraz zawierający zabawka&#10;&#10;Opis wygenerowany automatycznie">
            <a:extLst>
              <a:ext uri="{FF2B5EF4-FFF2-40B4-BE49-F238E27FC236}">
                <a16:creationId xmlns="" xmlns:a16="http://schemas.microsoft.com/office/drawing/2014/main" id="{4E5CF32E-DACF-49B8-AC32-70C8127638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3571876"/>
            <a:ext cx="2543547" cy="254354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D6B3AF42-3B7A-4090-BB0A-57A6775DFAF0}"/>
              </a:ext>
            </a:extLst>
          </p:cNvPr>
          <p:cNvSpPr txBox="1"/>
          <p:nvPr/>
        </p:nvSpPr>
        <p:spPr>
          <a:xfrm>
            <a:off x="3143240" y="785794"/>
            <a:ext cx="5832648" cy="5581015"/>
          </a:xfrm>
          <a:custGeom>
            <a:avLst/>
            <a:gdLst>
              <a:gd name="connsiteX0" fmla="*/ 0 w 5832648"/>
              <a:gd name="connsiteY0" fmla="*/ 0 h 5653023"/>
              <a:gd name="connsiteX1" fmla="*/ 648072 w 5832648"/>
              <a:gd name="connsiteY1" fmla="*/ 0 h 5653023"/>
              <a:gd name="connsiteX2" fmla="*/ 1121165 w 5832648"/>
              <a:gd name="connsiteY2" fmla="*/ 0 h 5653023"/>
              <a:gd name="connsiteX3" fmla="*/ 1710910 w 5832648"/>
              <a:gd name="connsiteY3" fmla="*/ 0 h 5653023"/>
              <a:gd name="connsiteX4" fmla="*/ 2184003 w 5832648"/>
              <a:gd name="connsiteY4" fmla="*/ 0 h 5653023"/>
              <a:gd name="connsiteX5" fmla="*/ 2832075 w 5832648"/>
              <a:gd name="connsiteY5" fmla="*/ 0 h 5653023"/>
              <a:gd name="connsiteX6" fmla="*/ 3363494 w 5832648"/>
              <a:gd name="connsiteY6" fmla="*/ 0 h 5653023"/>
              <a:gd name="connsiteX7" fmla="*/ 4128219 w 5832648"/>
              <a:gd name="connsiteY7" fmla="*/ 0 h 5653023"/>
              <a:gd name="connsiteX8" fmla="*/ 4834617 w 5832648"/>
              <a:gd name="connsiteY8" fmla="*/ 0 h 5653023"/>
              <a:gd name="connsiteX9" fmla="*/ 5832648 w 5832648"/>
              <a:gd name="connsiteY9" fmla="*/ 0 h 5653023"/>
              <a:gd name="connsiteX10" fmla="*/ 5832648 w 5832648"/>
              <a:gd name="connsiteY10" fmla="*/ 458523 h 5653023"/>
              <a:gd name="connsiteX11" fmla="*/ 5832648 w 5832648"/>
              <a:gd name="connsiteY11" fmla="*/ 1199697 h 5653023"/>
              <a:gd name="connsiteX12" fmla="*/ 5832648 w 5832648"/>
              <a:gd name="connsiteY12" fmla="*/ 1827811 h 5653023"/>
              <a:gd name="connsiteX13" fmla="*/ 5832648 w 5832648"/>
              <a:gd name="connsiteY13" fmla="*/ 2512455 h 5653023"/>
              <a:gd name="connsiteX14" fmla="*/ 5832648 w 5832648"/>
              <a:gd name="connsiteY14" fmla="*/ 3197099 h 5653023"/>
              <a:gd name="connsiteX15" fmla="*/ 5832648 w 5832648"/>
              <a:gd name="connsiteY15" fmla="*/ 3825212 h 5653023"/>
              <a:gd name="connsiteX16" fmla="*/ 5832648 w 5832648"/>
              <a:gd name="connsiteY16" fmla="*/ 4396796 h 5653023"/>
              <a:gd name="connsiteX17" fmla="*/ 5832648 w 5832648"/>
              <a:gd name="connsiteY17" fmla="*/ 4968379 h 5653023"/>
              <a:gd name="connsiteX18" fmla="*/ 5832648 w 5832648"/>
              <a:gd name="connsiteY18" fmla="*/ 5653023 h 5653023"/>
              <a:gd name="connsiteX19" fmla="*/ 5301229 w 5832648"/>
              <a:gd name="connsiteY19" fmla="*/ 5653023 h 5653023"/>
              <a:gd name="connsiteX20" fmla="*/ 4828136 w 5832648"/>
              <a:gd name="connsiteY20" fmla="*/ 5653023 h 5653023"/>
              <a:gd name="connsiteX21" fmla="*/ 4296717 w 5832648"/>
              <a:gd name="connsiteY21" fmla="*/ 5653023 h 5653023"/>
              <a:gd name="connsiteX22" fmla="*/ 3648645 w 5832648"/>
              <a:gd name="connsiteY22" fmla="*/ 5653023 h 5653023"/>
              <a:gd name="connsiteX23" fmla="*/ 2942247 w 5832648"/>
              <a:gd name="connsiteY23" fmla="*/ 5653023 h 5653023"/>
              <a:gd name="connsiteX24" fmla="*/ 2294175 w 5832648"/>
              <a:gd name="connsiteY24" fmla="*/ 5653023 h 5653023"/>
              <a:gd name="connsiteX25" fmla="*/ 1646103 w 5832648"/>
              <a:gd name="connsiteY25" fmla="*/ 5653023 h 5653023"/>
              <a:gd name="connsiteX26" fmla="*/ 1056357 w 5832648"/>
              <a:gd name="connsiteY26" fmla="*/ 5653023 h 5653023"/>
              <a:gd name="connsiteX27" fmla="*/ 0 w 5832648"/>
              <a:gd name="connsiteY27" fmla="*/ 5653023 h 5653023"/>
              <a:gd name="connsiteX28" fmla="*/ 0 w 5832648"/>
              <a:gd name="connsiteY28" fmla="*/ 4911849 h 5653023"/>
              <a:gd name="connsiteX29" fmla="*/ 0 w 5832648"/>
              <a:gd name="connsiteY29" fmla="*/ 4170675 h 5653023"/>
              <a:gd name="connsiteX30" fmla="*/ 0 w 5832648"/>
              <a:gd name="connsiteY30" fmla="*/ 3429501 h 5653023"/>
              <a:gd name="connsiteX31" fmla="*/ 0 w 5832648"/>
              <a:gd name="connsiteY31" fmla="*/ 2744857 h 5653023"/>
              <a:gd name="connsiteX32" fmla="*/ 0 w 5832648"/>
              <a:gd name="connsiteY32" fmla="*/ 2116743 h 5653023"/>
              <a:gd name="connsiteX33" fmla="*/ 0 w 5832648"/>
              <a:gd name="connsiteY33" fmla="*/ 1488629 h 5653023"/>
              <a:gd name="connsiteX34" fmla="*/ 0 w 5832648"/>
              <a:gd name="connsiteY34" fmla="*/ 973576 h 5653023"/>
              <a:gd name="connsiteX35" fmla="*/ 0 w 5832648"/>
              <a:gd name="connsiteY35" fmla="*/ 0 h 5653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832648" h="5653023" extrusionOk="0">
                <a:moveTo>
                  <a:pt x="0" y="0"/>
                </a:moveTo>
                <a:cubicBezTo>
                  <a:pt x="158393" y="821"/>
                  <a:pt x="351372" y="16677"/>
                  <a:pt x="648072" y="0"/>
                </a:cubicBezTo>
                <a:cubicBezTo>
                  <a:pt x="944772" y="-16677"/>
                  <a:pt x="898838" y="22521"/>
                  <a:pt x="1121165" y="0"/>
                </a:cubicBezTo>
                <a:cubicBezTo>
                  <a:pt x="1343492" y="-22521"/>
                  <a:pt x="1527122" y="3413"/>
                  <a:pt x="1710910" y="0"/>
                </a:cubicBezTo>
                <a:cubicBezTo>
                  <a:pt x="1894699" y="-3413"/>
                  <a:pt x="1949803" y="-9625"/>
                  <a:pt x="2184003" y="0"/>
                </a:cubicBezTo>
                <a:cubicBezTo>
                  <a:pt x="2418203" y="9625"/>
                  <a:pt x="2697828" y="-11829"/>
                  <a:pt x="2832075" y="0"/>
                </a:cubicBezTo>
                <a:cubicBezTo>
                  <a:pt x="2966322" y="11829"/>
                  <a:pt x="3224664" y="-16272"/>
                  <a:pt x="3363494" y="0"/>
                </a:cubicBezTo>
                <a:cubicBezTo>
                  <a:pt x="3502324" y="16272"/>
                  <a:pt x="3864084" y="1882"/>
                  <a:pt x="4128219" y="0"/>
                </a:cubicBezTo>
                <a:cubicBezTo>
                  <a:pt x="4392354" y="-1882"/>
                  <a:pt x="4568849" y="-27525"/>
                  <a:pt x="4834617" y="0"/>
                </a:cubicBezTo>
                <a:cubicBezTo>
                  <a:pt x="5100385" y="27525"/>
                  <a:pt x="5519013" y="-10470"/>
                  <a:pt x="5832648" y="0"/>
                </a:cubicBezTo>
                <a:cubicBezTo>
                  <a:pt x="5811558" y="131519"/>
                  <a:pt x="5829865" y="365970"/>
                  <a:pt x="5832648" y="458523"/>
                </a:cubicBezTo>
                <a:cubicBezTo>
                  <a:pt x="5835431" y="551076"/>
                  <a:pt x="5804028" y="858039"/>
                  <a:pt x="5832648" y="1199697"/>
                </a:cubicBezTo>
                <a:cubicBezTo>
                  <a:pt x="5861268" y="1541355"/>
                  <a:pt x="5845393" y="1606892"/>
                  <a:pt x="5832648" y="1827811"/>
                </a:cubicBezTo>
                <a:cubicBezTo>
                  <a:pt x="5819903" y="2048730"/>
                  <a:pt x="5858702" y="2277609"/>
                  <a:pt x="5832648" y="2512455"/>
                </a:cubicBezTo>
                <a:cubicBezTo>
                  <a:pt x="5806594" y="2747301"/>
                  <a:pt x="5841956" y="3031377"/>
                  <a:pt x="5832648" y="3197099"/>
                </a:cubicBezTo>
                <a:cubicBezTo>
                  <a:pt x="5823340" y="3362821"/>
                  <a:pt x="5831926" y="3673861"/>
                  <a:pt x="5832648" y="3825212"/>
                </a:cubicBezTo>
                <a:cubicBezTo>
                  <a:pt x="5833370" y="3976563"/>
                  <a:pt x="5855474" y="4279066"/>
                  <a:pt x="5832648" y="4396796"/>
                </a:cubicBezTo>
                <a:cubicBezTo>
                  <a:pt x="5809822" y="4514526"/>
                  <a:pt x="5825646" y="4828054"/>
                  <a:pt x="5832648" y="4968379"/>
                </a:cubicBezTo>
                <a:cubicBezTo>
                  <a:pt x="5839650" y="5108704"/>
                  <a:pt x="5849407" y="5431315"/>
                  <a:pt x="5832648" y="5653023"/>
                </a:cubicBezTo>
                <a:cubicBezTo>
                  <a:pt x="5680584" y="5645761"/>
                  <a:pt x="5433306" y="5633855"/>
                  <a:pt x="5301229" y="5653023"/>
                </a:cubicBezTo>
                <a:cubicBezTo>
                  <a:pt x="5169152" y="5672191"/>
                  <a:pt x="5054586" y="5650078"/>
                  <a:pt x="4828136" y="5653023"/>
                </a:cubicBezTo>
                <a:cubicBezTo>
                  <a:pt x="4601686" y="5655968"/>
                  <a:pt x="4489403" y="5640876"/>
                  <a:pt x="4296717" y="5653023"/>
                </a:cubicBezTo>
                <a:cubicBezTo>
                  <a:pt x="4104031" y="5665170"/>
                  <a:pt x="3906639" y="5632224"/>
                  <a:pt x="3648645" y="5653023"/>
                </a:cubicBezTo>
                <a:cubicBezTo>
                  <a:pt x="3390651" y="5673822"/>
                  <a:pt x="3276971" y="5636162"/>
                  <a:pt x="2942247" y="5653023"/>
                </a:cubicBezTo>
                <a:cubicBezTo>
                  <a:pt x="2607523" y="5669884"/>
                  <a:pt x="2449447" y="5666178"/>
                  <a:pt x="2294175" y="5653023"/>
                </a:cubicBezTo>
                <a:cubicBezTo>
                  <a:pt x="2138903" y="5639868"/>
                  <a:pt x="1818740" y="5652919"/>
                  <a:pt x="1646103" y="5653023"/>
                </a:cubicBezTo>
                <a:cubicBezTo>
                  <a:pt x="1473466" y="5653127"/>
                  <a:pt x="1210067" y="5654074"/>
                  <a:pt x="1056357" y="5653023"/>
                </a:cubicBezTo>
                <a:cubicBezTo>
                  <a:pt x="902647" y="5651972"/>
                  <a:pt x="402123" y="5691739"/>
                  <a:pt x="0" y="5653023"/>
                </a:cubicBezTo>
                <a:cubicBezTo>
                  <a:pt x="-13025" y="5296607"/>
                  <a:pt x="20517" y="5228208"/>
                  <a:pt x="0" y="4911849"/>
                </a:cubicBezTo>
                <a:cubicBezTo>
                  <a:pt x="-20517" y="4595490"/>
                  <a:pt x="-11960" y="4372372"/>
                  <a:pt x="0" y="4170675"/>
                </a:cubicBezTo>
                <a:cubicBezTo>
                  <a:pt x="11960" y="3968978"/>
                  <a:pt x="2557" y="3774323"/>
                  <a:pt x="0" y="3429501"/>
                </a:cubicBezTo>
                <a:cubicBezTo>
                  <a:pt x="-2557" y="3084679"/>
                  <a:pt x="-8219" y="2962415"/>
                  <a:pt x="0" y="2744857"/>
                </a:cubicBezTo>
                <a:cubicBezTo>
                  <a:pt x="8219" y="2527299"/>
                  <a:pt x="16810" y="2260403"/>
                  <a:pt x="0" y="2116743"/>
                </a:cubicBezTo>
                <a:cubicBezTo>
                  <a:pt x="-16810" y="1973083"/>
                  <a:pt x="11904" y="1770294"/>
                  <a:pt x="0" y="1488629"/>
                </a:cubicBezTo>
                <a:cubicBezTo>
                  <a:pt x="-11904" y="1206964"/>
                  <a:pt x="5841" y="1212399"/>
                  <a:pt x="0" y="973576"/>
                </a:cubicBezTo>
                <a:cubicBezTo>
                  <a:pt x="-5841" y="734753"/>
                  <a:pt x="-22925" y="435765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="" xmlns:ask="http://schemas.microsoft.com/office/drawing/2018/sketchyshapes" sd="52755743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Zadanie: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Ułóż i zapisz dialog rodzica z dzieckiem na temat ostatniej lekcji języka polskiego. Pamiętaj o zdaniu </a:t>
            </a:r>
            <a: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wprowadzającym zapis rozmowy.</a:t>
            </a:r>
            <a:endParaRPr lang="pl-PL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8" name="Dymek mowy: owalny 7">
            <a:extLst>
              <a:ext uri="{FF2B5EF4-FFF2-40B4-BE49-F238E27FC236}">
                <a16:creationId xmlns="" xmlns:a16="http://schemas.microsoft.com/office/drawing/2014/main" id="{3484A42D-1833-44C3-B682-4F56B7F6E373}"/>
              </a:ext>
            </a:extLst>
          </p:cNvPr>
          <p:cNvSpPr/>
          <p:nvPr/>
        </p:nvSpPr>
        <p:spPr>
          <a:xfrm>
            <a:off x="214282" y="357166"/>
            <a:ext cx="2759571" cy="2196824"/>
          </a:xfrm>
          <a:prstGeom prst="wedgeEllipseCallout">
            <a:avLst>
              <a:gd name="adj1" fmla="val -2962"/>
              <a:gd name="adj2" fmla="val 101785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dirty="0"/>
              <a:t>Dialog zapisz w zeszycie </a:t>
            </a:r>
            <a:r>
              <a:rPr lang="pl-PL" sz="2800" dirty="0">
                <a:sym typeface="Wingdings" panose="05000000000000000000" pitchFamily="2" charset="2"/>
              </a:rPr>
              <a:t></a:t>
            </a:r>
            <a:endParaRPr lang="pl-PL" sz="28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72214"/>
            <a:ext cx="785786" cy="785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03969000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239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Temat: Zapisujemy rozmowę</vt:lpstr>
      <vt:lpstr>Wiecie już, co oznacza słowo dialog i potrafisz odnaleźć dialog w tekście opowiadania. Następnym krokiem jest poprawne ułożenie  i zapisanie rozmowy  </vt:lpstr>
      <vt:lpstr>           Po pierwsze, każdą wypowiedź bohatera zaczynaj od nowego wiersza! 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Temat: Zapisujemy rozmowę</dc:title>
  <dc:creator>Admin</dc:creator>
  <cp:lastModifiedBy>Admin</cp:lastModifiedBy>
  <cp:revision>12</cp:revision>
  <dcterms:created xsi:type="dcterms:W3CDTF">2020-11-12T21:23:10Z</dcterms:created>
  <dcterms:modified xsi:type="dcterms:W3CDTF">2021-01-30T12:25:04Z</dcterms:modified>
</cp:coreProperties>
</file>