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fia Przystup" initials="ZP" lastIdx="1" clrIdx="0">
    <p:extLst>
      <p:ext uri="{19B8F6BF-5375-455C-9EA6-DF929625EA0E}">
        <p15:presenceInfo xmlns:p15="http://schemas.microsoft.com/office/powerpoint/2012/main" userId="S::zofiaprzystup@sp4ch.onmicrosoft.com::5ffb0dc5-aea3-4cc6-8364-63a5ed5647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271E1-4E1D-490A-87C7-A3584BB0F5C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EC9FD65-8870-4065-9170-C5B9C2E050FE}">
      <dgm:prSet phldrT="[Tekst]"/>
      <dgm:spPr/>
      <dgm:t>
        <a:bodyPr/>
        <a:lstStyle/>
        <a:p>
          <a:r>
            <a:rPr lang="pl-PL" dirty="0"/>
            <a:t>wstęp</a:t>
          </a:r>
        </a:p>
      </dgm:t>
    </dgm:pt>
    <dgm:pt modelId="{1D04E2CC-A23A-4B4E-91C1-DB5AB1E179E4}" type="parTrans" cxnId="{CC78D24D-4FAB-48F0-855D-F184F754553E}">
      <dgm:prSet/>
      <dgm:spPr/>
      <dgm:t>
        <a:bodyPr/>
        <a:lstStyle/>
        <a:p>
          <a:endParaRPr lang="pl-PL"/>
        </a:p>
      </dgm:t>
    </dgm:pt>
    <dgm:pt modelId="{3185A2C7-C063-406F-B4B6-6C8DAFDAA9F5}" type="sibTrans" cxnId="{CC78D24D-4FAB-48F0-855D-F184F754553E}">
      <dgm:prSet/>
      <dgm:spPr/>
      <dgm:t>
        <a:bodyPr/>
        <a:lstStyle/>
        <a:p>
          <a:endParaRPr lang="pl-PL"/>
        </a:p>
      </dgm:t>
    </dgm:pt>
    <dgm:pt modelId="{25AB41FF-2E90-4FAF-9E85-A58ED4BD52B2}">
      <dgm:prSet phldrT="[Tekst]" custT="1"/>
      <dgm:spPr/>
      <dgm:t>
        <a:bodyPr/>
        <a:lstStyle/>
        <a:p>
          <a:r>
            <a:rPr lang="pl-PL" sz="2400" dirty="0"/>
            <a:t>Tu przedstaw swój przedmiot.</a:t>
          </a:r>
        </a:p>
      </dgm:t>
    </dgm:pt>
    <dgm:pt modelId="{C53B01F8-3826-4A45-97DC-45E9C2455D13}" type="parTrans" cxnId="{F079DB0F-EB36-4A0B-86B5-7ECEB5063353}">
      <dgm:prSet/>
      <dgm:spPr/>
      <dgm:t>
        <a:bodyPr/>
        <a:lstStyle/>
        <a:p>
          <a:endParaRPr lang="pl-PL"/>
        </a:p>
      </dgm:t>
    </dgm:pt>
    <dgm:pt modelId="{74F0044C-1D24-4BB1-A5DF-8D86D9D0BF54}" type="sibTrans" cxnId="{F079DB0F-EB36-4A0B-86B5-7ECEB5063353}">
      <dgm:prSet/>
      <dgm:spPr/>
      <dgm:t>
        <a:bodyPr/>
        <a:lstStyle/>
        <a:p>
          <a:endParaRPr lang="pl-PL"/>
        </a:p>
      </dgm:t>
    </dgm:pt>
    <dgm:pt modelId="{731C532A-F9A8-4A6A-ABFF-DD887FBAA3BA}">
      <dgm:prSet phldrT="[Tekst]" custT="1"/>
      <dgm:spPr/>
      <dgm:t>
        <a:bodyPr/>
        <a:lstStyle/>
        <a:p>
          <a:r>
            <a:rPr lang="pl-PL" sz="2400" dirty="0"/>
            <a:t>Napisz, czym jest, skąd go masz, dlaczego go opisujesz.</a:t>
          </a:r>
        </a:p>
      </dgm:t>
    </dgm:pt>
    <dgm:pt modelId="{9FF9D897-1CFD-4C2D-9291-11DD3D0C2647}" type="parTrans" cxnId="{F25D1EFB-2C67-44CB-890D-FD4253FD0D08}">
      <dgm:prSet/>
      <dgm:spPr/>
      <dgm:t>
        <a:bodyPr/>
        <a:lstStyle/>
        <a:p>
          <a:endParaRPr lang="pl-PL"/>
        </a:p>
      </dgm:t>
    </dgm:pt>
    <dgm:pt modelId="{7BF57E62-A3EF-4007-8852-4464CD92817D}" type="sibTrans" cxnId="{F25D1EFB-2C67-44CB-890D-FD4253FD0D08}">
      <dgm:prSet/>
      <dgm:spPr/>
      <dgm:t>
        <a:bodyPr/>
        <a:lstStyle/>
        <a:p>
          <a:endParaRPr lang="pl-PL"/>
        </a:p>
      </dgm:t>
    </dgm:pt>
    <dgm:pt modelId="{697AA0AC-75C1-4955-BE44-B109042832C5}">
      <dgm:prSet phldrT="[Tekst]"/>
      <dgm:spPr/>
      <dgm:t>
        <a:bodyPr/>
        <a:lstStyle/>
        <a:p>
          <a:r>
            <a:rPr lang="pl-PL" dirty="0"/>
            <a:t>rozwinięcie</a:t>
          </a:r>
        </a:p>
      </dgm:t>
    </dgm:pt>
    <dgm:pt modelId="{CBA398DD-5C3E-4F2E-8973-5FCA4CAE75C1}" type="parTrans" cxnId="{FCC56FEF-9086-486F-9FDF-3CDCB39F35E7}">
      <dgm:prSet/>
      <dgm:spPr/>
      <dgm:t>
        <a:bodyPr/>
        <a:lstStyle/>
        <a:p>
          <a:endParaRPr lang="pl-PL"/>
        </a:p>
      </dgm:t>
    </dgm:pt>
    <dgm:pt modelId="{74274D39-23FB-4C0F-A9C5-72131F77F659}" type="sibTrans" cxnId="{FCC56FEF-9086-486F-9FDF-3CDCB39F35E7}">
      <dgm:prSet/>
      <dgm:spPr/>
      <dgm:t>
        <a:bodyPr/>
        <a:lstStyle/>
        <a:p>
          <a:endParaRPr lang="pl-PL"/>
        </a:p>
      </dgm:t>
    </dgm:pt>
    <dgm:pt modelId="{F4C1BEAF-0E45-4EF1-B5C7-645620E530E9}">
      <dgm:prSet phldrT="[Tekst]"/>
      <dgm:spPr/>
      <dgm:t>
        <a:bodyPr/>
        <a:lstStyle/>
        <a:p>
          <a:r>
            <a:rPr lang="pl-PL" dirty="0"/>
            <a:t>Tu podajesz cechy przedmiotu.</a:t>
          </a:r>
        </a:p>
      </dgm:t>
    </dgm:pt>
    <dgm:pt modelId="{BBA6477E-27C8-4627-9777-3B56010CF659}" type="parTrans" cxnId="{010F3BED-4E1D-4F47-A859-240E244A8BB8}">
      <dgm:prSet/>
      <dgm:spPr/>
      <dgm:t>
        <a:bodyPr/>
        <a:lstStyle/>
        <a:p>
          <a:endParaRPr lang="pl-PL"/>
        </a:p>
      </dgm:t>
    </dgm:pt>
    <dgm:pt modelId="{AFF3A6B9-85A3-4C79-8540-FDD3D9A7D40C}" type="sibTrans" cxnId="{010F3BED-4E1D-4F47-A859-240E244A8BB8}">
      <dgm:prSet/>
      <dgm:spPr/>
      <dgm:t>
        <a:bodyPr/>
        <a:lstStyle/>
        <a:p>
          <a:endParaRPr lang="pl-PL"/>
        </a:p>
      </dgm:t>
    </dgm:pt>
    <dgm:pt modelId="{5F4E1E65-D923-4ED8-9124-4E61AE9CBE08}">
      <dgm:prSet phldrT="[Tekst]"/>
      <dgm:spPr/>
      <dgm:t>
        <a:bodyPr/>
        <a:lstStyle/>
        <a:p>
          <a:r>
            <a:rPr lang="pl-PL" dirty="0"/>
            <a:t>Opisujesz wielkość, kształt, kolory, jaki jest w dotyku.</a:t>
          </a:r>
        </a:p>
      </dgm:t>
    </dgm:pt>
    <dgm:pt modelId="{7C408431-EDEC-4904-9C92-49D87E7D7954}" type="parTrans" cxnId="{0243D3B9-F3B5-4BC7-B654-A705E0B4FBF7}">
      <dgm:prSet/>
      <dgm:spPr/>
      <dgm:t>
        <a:bodyPr/>
        <a:lstStyle/>
        <a:p>
          <a:endParaRPr lang="pl-PL"/>
        </a:p>
      </dgm:t>
    </dgm:pt>
    <dgm:pt modelId="{DBA9FF69-9234-4112-B048-3C6496CDC206}" type="sibTrans" cxnId="{0243D3B9-F3B5-4BC7-B654-A705E0B4FBF7}">
      <dgm:prSet/>
      <dgm:spPr/>
      <dgm:t>
        <a:bodyPr/>
        <a:lstStyle/>
        <a:p>
          <a:endParaRPr lang="pl-PL"/>
        </a:p>
      </dgm:t>
    </dgm:pt>
    <dgm:pt modelId="{34E8FA94-9AE5-45CD-B26D-C1728E0D5088}">
      <dgm:prSet phldrT="[Tekst]"/>
      <dgm:spPr/>
      <dgm:t>
        <a:bodyPr/>
        <a:lstStyle/>
        <a:p>
          <a:r>
            <a:rPr lang="pl-PL" dirty="0"/>
            <a:t>zakończenie</a:t>
          </a:r>
        </a:p>
      </dgm:t>
    </dgm:pt>
    <dgm:pt modelId="{0DF1F234-D034-41DD-ABB1-4B142E841AE4}" type="parTrans" cxnId="{6E05F5CA-634D-4A61-8C13-4E7DB74BA1CF}">
      <dgm:prSet/>
      <dgm:spPr/>
      <dgm:t>
        <a:bodyPr/>
        <a:lstStyle/>
        <a:p>
          <a:endParaRPr lang="pl-PL"/>
        </a:p>
      </dgm:t>
    </dgm:pt>
    <dgm:pt modelId="{CD84C627-4028-46FE-9165-22DE3A176672}" type="sibTrans" cxnId="{6E05F5CA-634D-4A61-8C13-4E7DB74BA1CF}">
      <dgm:prSet/>
      <dgm:spPr/>
      <dgm:t>
        <a:bodyPr/>
        <a:lstStyle/>
        <a:p>
          <a:endParaRPr lang="pl-PL"/>
        </a:p>
      </dgm:t>
    </dgm:pt>
    <dgm:pt modelId="{809E6273-31F5-4174-9CF8-919FD7FB0DD4}">
      <dgm:prSet phldrT="[Tekst]"/>
      <dgm:spPr/>
      <dgm:t>
        <a:bodyPr/>
        <a:lstStyle/>
        <a:p>
          <a:r>
            <a:rPr lang="pl-PL" dirty="0"/>
            <a:t>Tu oceniasz przedmiot.</a:t>
          </a:r>
        </a:p>
      </dgm:t>
    </dgm:pt>
    <dgm:pt modelId="{207FB5EC-A441-49C6-8C73-9320F2701533}" type="parTrans" cxnId="{AC5ECC2D-3D11-4FEF-B540-1430F2718F30}">
      <dgm:prSet/>
      <dgm:spPr/>
      <dgm:t>
        <a:bodyPr/>
        <a:lstStyle/>
        <a:p>
          <a:endParaRPr lang="pl-PL"/>
        </a:p>
      </dgm:t>
    </dgm:pt>
    <dgm:pt modelId="{FBD5EA42-483B-4EB2-A046-168108DE8E3B}" type="sibTrans" cxnId="{AC5ECC2D-3D11-4FEF-B540-1430F2718F30}">
      <dgm:prSet/>
      <dgm:spPr/>
      <dgm:t>
        <a:bodyPr/>
        <a:lstStyle/>
        <a:p>
          <a:endParaRPr lang="pl-PL"/>
        </a:p>
      </dgm:t>
    </dgm:pt>
    <dgm:pt modelId="{C9C6762A-4E8B-42B0-9A98-15C71C34E63D}">
      <dgm:prSet phldrT="[Tekst]"/>
      <dgm:spPr/>
      <dgm:t>
        <a:bodyPr/>
        <a:lstStyle/>
        <a:p>
          <a:r>
            <a:rPr lang="pl-PL" dirty="0"/>
            <a:t>Piszesz, czy się tobie podoba, z czym się kojarzy, jakie budzi wspomnienia.</a:t>
          </a:r>
        </a:p>
      </dgm:t>
    </dgm:pt>
    <dgm:pt modelId="{7C9A0288-23EB-422E-9D67-29D29C84D7B4}" type="parTrans" cxnId="{B25A9A5C-5D4F-434F-93CE-3E4E787581D1}">
      <dgm:prSet/>
      <dgm:spPr/>
      <dgm:t>
        <a:bodyPr/>
        <a:lstStyle/>
        <a:p>
          <a:endParaRPr lang="pl-PL"/>
        </a:p>
      </dgm:t>
    </dgm:pt>
    <dgm:pt modelId="{15197CD8-39DC-44B1-9418-EBB3FEFC2E95}" type="sibTrans" cxnId="{B25A9A5C-5D4F-434F-93CE-3E4E787581D1}">
      <dgm:prSet/>
      <dgm:spPr/>
      <dgm:t>
        <a:bodyPr/>
        <a:lstStyle/>
        <a:p>
          <a:endParaRPr lang="pl-PL"/>
        </a:p>
      </dgm:t>
    </dgm:pt>
    <dgm:pt modelId="{C07A7BEB-A1CF-4520-8C71-2760C3619ECE}" type="pres">
      <dgm:prSet presAssocID="{FD6271E1-4E1D-490A-87C7-A3584BB0F5CB}" presName="Name0" presStyleCnt="0">
        <dgm:presLayoutVars>
          <dgm:dir/>
          <dgm:animLvl val="lvl"/>
          <dgm:resizeHandles val="exact"/>
        </dgm:presLayoutVars>
      </dgm:prSet>
      <dgm:spPr/>
    </dgm:pt>
    <dgm:pt modelId="{2F7684B3-8EEB-4C0E-A41D-51332B8F0E3F}" type="pres">
      <dgm:prSet presAssocID="{0EC9FD65-8870-4065-9170-C5B9C2E050FE}" presName="composite" presStyleCnt="0"/>
      <dgm:spPr/>
    </dgm:pt>
    <dgm:pt modelId="{293C2798-2381-4594-8BAF-E348B808B13C}" type="pres">
      <dgm:prSet presAssocID="{0EC9FD65-8870-4065-9170-C5B9C2E050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E28D8FB-7EF0-4EA4-81ED-9611961F2CF7}" type="pres">
      <dgm:prSet presAssocID="{0EC9FD65-8870-4065-9170-C5B9C2E050FE}" presName="desTx" presStyleLbl="alignAccFollowNode1" presStyleIdx="0" presStyleCnt="3">
        <dgm:presLayoutVars>
          <dgm:bulletEnabled val="1"/>
        </dgm:presLayoutVars>
      </dgm:prSet>
      <dgm:spPr/>
    </dgm:pt>
    <dgm:pt modelId="{60B12758-9334-4C32-B902-25ADDE72C381}" type="pres">
      <dgm:prSet presAssocID="{3185A2C7-C063-406F-B4B6-6C8DAFDAA9F5}" presName="space" presStyleCnt="0"/>
      <dgm:spPr/>
    </dgm:pt>
    <dgm:pt modelId="{3DCBFCC6-C934-490E-A7EB-24EE6DEF1C5A}" type="pres">
      <dgm:prSet presAssocID="{697AA0AC-75C1-4955-BE44-B109042832C5}" presName="composite" presStyleCnt="0"/>
      <dgm:spPr/>
    </dgm:pt>
    <dgm:pt modelId="{A5110C4A-BD5D-4EC5-AF12-42C72E312D3C}" type="pres">
      <dgm:prSet presAssocID="{697AA0AC-75C1-4955-BE44-B109042832C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4D030E0-1488-4FF9-A5EF-0CBBAED79554}" type="pres">
      <dgm:prSet presAssocID="{697AA0AC-75C1-4955-BE44-B109042832C5}" presName="desTx" presStyleLbl="alignAccFollowNode1" presStyleIdx="1" presStyleCnt="3">
        <dgm:presLayoutVars>
          <dgm:bulletEnabled val="1"/>
        </dgm:presLayoutVars>
      </dgm:prSet>
      <dgm:spPr/>
    </dgm:pt>
    <dgm:pt modelId="{2D743765-9D3E-404A-8096-192B1D867C8A}" type="pres">
      <dgm:prSet presAssocID="{74274D39-23FB-4C0F-A9C5-72131F77F659}" presName="space" presStyleCnt="0"/>
      <dgm:spPr/>
    </dgm:pt>
    <dgm:pt modelId="{A8C0B8C8-ECF6-49FC-B9C9-4650CFB7E6EE}" type="pres">
      <dgm:prSet presAssocID="{34E8FA94-9AE5-45CD-B26D-C1728E0D5088}" presName="composite" presStyleCnt="0"/>
      <dgm:spPr/>
    </dgm:pt>
    <dgm:pt modelId="{EE9EDA13-ACBA-4D1D-A054-2F7061556B60}" type="pres">
      <dgm:prSet presAssocID="{34E8FA94-9AE5-45CD-B26D-C1728E0D50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B353DE6-A3F3-4BB7-9AC6-54FB098AA972}" type="pres">
      <dgm:prSet presAssocID="{34E8FA94-9AE5-45CD-B26D-C1728E0D508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079DB0F-EB36-4A0B-86B5-7ECEB5063353}" srcId="{0EC9FD65-8870-4065-9170-C5B9C2E050FE}" destId="{25AB41FF-2E90-4FAF-9E85-A58ED4BD52B2}" srcOrd="0" destOrd="0" parTransId="{C53B01F8-3826-4A45-97DC-45E9C2455D13}" sibTransId="{74F0044C-1D24-4BB1-A5DF-8D86D9D0BF54}"/>
    <dgm:cxn modelId="{AC5ECC2D-3D11-4FEF-B540-1430F2718F30}" srcId="{34E8FA94-9AE5-45CD-B26D-C1728E0D5088}" destId="{809E6273-31F5-4174-9CF8-919FD7FB0DD4}" srcOrd="0" destOrd="0" parTransId="{207FB5EC-A441-49C6-8C73-9320F2701533}" sibTransId="{FBD5EA42-483B-4EB2-A046-168108DE8E3B}"/>
    <dgm:cxn modelId="{F26ACF39-2C20-4388-AB2E-D48E2B0F66E7}" type="presOf" srcId="{0EC9FD65-8870-4065-9170-C5B9C2E050FE}" destId="{293C2798-2381-4594-8BAF-E348B808B13C}" srcOrd="0" destOrd="0" presId="urn:microsoft.com/office/officeart/2005/8/layout/hList1"/>
    <dgm:cxn modelId="{B25A9A5C-5D4F-434F-93CE-3E4E787581D1}" srcId="{34E8FA94-9AE5-45CD-B26D-C1728E0D5088}" destId="{C9C6762A-4E8B-42B0-9A98-15C71C34E63D}" srcOrd="1" destOrd="0" parTransId="{7C9A0288-23EB-422E-9D67-29D29C84D7B4}" sibTransId="{15197CD8-39DC-44B1-9418-EBB3FEFC2E95}"/>
    <dgm:cxn modelId="{673BD846-1AEF-4837-A590-9DDAE668CA19}" type="presOf" srcId="{C9C6762A-4E8B-42B0-9A98-15C71C34E63D}" destId="{EB353DE6-A3F3-4BB7-9AC6-54FB098AA972}" srcOrd="0" destOrd="1" presId="urn:microsoft.com/office/officeart/2005/8/layout/hList1"/>
    <dgm:cxn modelId="{EC31346A-3741-4453-A8A4-5C584B132C21}" type="presOf" srcId="{25AB41FF-2E90-4FAF-9E85-A58ED4BD52B2}" destId="{DE28D8FB-7EF0-4EA4-81ED-9611961F2CF7}" srcOrd="0" destOrd="0" presId="urn:microsoft.com/office/officeart/2005/8/layout/hList1"/>
    <dgm:cxn modelId="{CC78D24D-4FAB-48F0-855D-F184F754553E}" srcId="{FD6271E1-4E1D-490A-87C7-A3584BB0F5CB}" destId="{0EC9FD65-8870-4065-9170-C5B9C2E050FE}" srcOrd="0" destOrd="0" parTransId="{1D04E2CC-A23A-4B4E-91C1-DB5AB1E179E4}" sibTransId="{3185A2C7-C063-406F-B4B6-6C8DAFDAA9F5}"/>
    <dgm:cxn modelId="{C8C7A970-65EF-4C0A-AD4D-C61152F1C121}" type="presOf" srcId="{809E6273-31F5-4174-9CF8-919FD7FB0DD4}" destId="{EB353DE6-A3F3-4BB7-9AC6-54FB098AA972}" srcOrd="0" destOrd="0" presId="urn:microsoft.com/office/officeart/2005/8/layout/hList1"/>
    <dgm:cxn modelId="{41D28094-9087-4111-A915-CB8C51D216BA}" type="presOf" srcId="{697AA0AC-75C1-4955-BE44-B109042832C5}" destId="{A5110C4A-BD5D-4EC5-AF12-42C72E312D3C}" srcOrd="0" destOrd="0" presId="urn:microsoft.com/office/officeart/2005/8/layout/hList1"/>
    <dgm:cxn modelId="{ACC3AA9F-5DC7-477A-92D2-C633C5EB16B7}" type="presOf" srcId="{731C532A-F9A8-4A6A-ABFF-DD887FBAA3BA}" destId="{DE28D8FB-7EF0-4EA4-81ED-9611961F2CF7}" srcOrd="0" destOrd="1" presId="urn:microsoft.com/office/officeart/2005/8/layout/hList1"/>
    <dgm:cxn modelId="{88C8F2A4-35DF-4F7E-B9FA-B5C116940564}" type="presOf" srcId="{5F4E1E65-D923-4ED8-9124-4E61AE9CBE08}" destId="{34D030E0-1488-4FF9-A5EF-0CBBAED79554}" srcOrd="0" destOrd="1" presId="urn:microsoft.com/office/officeart/2005/8/layout/hList1"/>
    <dgm:cxn modelId="{0243D3B9-F3B5-4BC7-B654-A705E0B4FBF7}" srcId="{697AA0AC-75C1-4955-BE44-B109042832C5}" destId="{5F4E1E65-D923-4ED8-9124-4E61AE9CBE08}" srcOrd="1" destOrd="0" parTransId="{7C408431-EDEC-4904-9C92-49D87E7D7954}" sibTransId="{DBA9FF69-9234-4112-B048-3C6496CDC206}"/>
    <dgm:cxn modelId="{D6BFF7BF-9A7C-4B07-A845-7FF3A37E984B}" type="presOf" srcId="{FD6271E1-4E1D-490A-87C7-A3584BB0F5CB}" destId="{C07A7BEB-A1CF-4520-8C71-2760C3619ECE}" srcOrd="0" destOrd="0" presId="urn:microsoft.com/office/officeart/2005/8/layout/hList1"/>
    <dgm:cxn modelId="{278C5FC3-8951-4153-AA49-811B13B0F88E}" type="presOf" srcId="{F4C1BEAF-0E45-4EF1-B5C7-645620E530E9}" destId="{34D030E0-1488-4FF9-A5EF-0CBBAED79554}" srcOrd="0" destOrd="0" presId="urn:microsoft.com/office/officeart/2005/8/layout/hList1"/>
    <dgm:cxn modelId="{6E05F5CA-634D-4A61-8C13-4E7DB74BA1CF}" srcId="{FD6271E1-4E1D-490A-87C7-A3584BB0F5CB}" destId="{34E8FA94-9AE5-45CD-B26D-C1728E0D5088}" srcOrd="2" destOrd="0" parTransId="{0DF1F234-D034-41DD-ABB1-4B142E841AE4}" sibTransId="{CD84C627-4028-46FE-9165-22DE3A176672}"/>
    <dgm:cxn modelId="{010F3BED-4E1D-4F47-A859-240E244A8BB8}" srcId="{697AA0AC-75C1-4955-BE44-B109042832C5}" destId="{F4C1BEAF-0E45-4EF1-B5C7-645620E530E9}" srcOrd="0" destOrd="0" parTransId="{BBA6477E-27C8-4627-9777-3B56010CF659}" sibTransId="{AFF3A6B9-85A3-4C79-8540-FDD3D9A7D40C}"/>
    <dgm:cxn modelId="{FCC56FEF-9086-486F-9FDF-3CDCB39F35E7}" srcId="{FD6271E1-4E1D-490A-87C7-A3584BB0F5CB}" destId="{697AA0AC-75C1-4955-BE44-B109042832C5}" srcOrd="1" destOrd="0" parTransId="{CBA398DD-5C3E-4F2E-8973-5FCA4CAE75C1}" sibTransId="{74274D39-23FB-4C0F-A9C5-72131F77F659}"/>
    <dgm:cxn modelId="{F25D1EFB-2C67-44CB-890D-FD4253FD0D08}" srcId="{0EC9FD65-8870-4065-9170-C5B9C2E050FE}" destId="{731C532A-F9A8-4A6A-ABFF-DD887FBAA3BA}" srcOrd="1" destOrd="0" parTransId="{9FF9D897-1CFD-4C2D-9291-11DD3D0C2647}" sibTransId="{7BF57E62-A3EF-4007-8852-4464CD92817D}"/>
    <dgm:cxn modelId="{00EBABFC-56A9-4B5D-9ED0-BEBD60B164F3}" type="presOf" srcId="{34E8FA94-9AE5-45CD-B26D-C1728E0D5088}" destId="{EE9EDA13-ACBA-4D1D-A054-2F7061556B60}" srcOrd="0" destOrd="0" presId="urn:microsoft.com/office/officeart/2005/8/layout/hList1"/>
    <dgm:cxn modelId="{05A6E28D-EC52-4052-B048-849679B66221}" type="presParOf" srcId="{C07A7BEB-A1CF-4520-8C71-2760C3619ECE}" destId="{2F7684B3-8EEB-4C0E-A41D-51332B8F0E3F}" srcOrd="0" destOrd="0" presId="urn:microsoft.com/office/officeart/2005/8/layout/hList1"/>
    <dgm:cxn modelId="{D7796CAB-E81E-4DDA-9374-87C37EB85FE4}" type="presParOf" srcId="{2F7684B3-8EEB-4C0E-A41D-51332B8F0E3F}" destId="{293C2798-2381-4594-8BAF-E348B808B13C}" srcOrd="0" destOrd="0" presId="urn:microsoft.com/office/officeart/2005/8/layout/hList1"/>
    <dgm:cxn modelId="{DAFE2737-12B8-43AB-9718-1330322279FF}" type="presParOf" srcId="{2F7684B3-8EEB-4C0E-A41D-51332B8F0E3F}" destId="{DE28D8FB-7EF0-4EA4-81ED-9611961F2CF7}" srcOrd="1" destOrd="0" presId="urn:microsoft.com/office/officeart/2005/8/layout/hList1"/>
    <dgm:cxn modelId="{6A078C45-1860-42C3-A750-0327EA628336}" type="presParOf" srcId="{C07A7BEB-A1CF-4520-8C71-2760C3619ECE}" destId="{60B12758-9334-4C32-B902-25ADDE72C381}" srcOrd="1" destOrd="0" presId="urn:microsoft.com/office/officeart/2005/8/layout/hList1"/>
    <dgm:cxn modelId="{83372A0C-C083-4C2E-92A6-D79009BB82A1}" type="presParOf" srcId="{C07A7BEB-A1CF-4520-8C71-2760C3619ECE}" destId="{3DCBFCC6-C934-490E-A7EB-24EE6DEF1C5A}" srcOrd="2" destOrd="0" presId="urn:microsoft.com/office/officeart/2005/8/layout/hList1"/>
    <dgm:cxn modelId="{8CFBD4C6-4446-4CD4-8B5C-CAF248132DFC}" type="presParOf" srcId="{3DCBFCC6-C934-490E-A7EB-24EE6DEF1C5A}" destId="{A5110C4A-BD5D-4EC5-AF12-42C72E312D3C}" srcOrd="0" destOrd="0" presId="urn:microsoft.com/office/officeart/2005/8/layout/hList1"/>
    <dgm:cxn modelId="{6B21A336-0411-4B5E-BBBB-35CC825AFA75}" type="presParOf" srcId="{3DCBFCC6-C934-490E-A7EB-24EE6DEF1C5A}" destId="{34D030E0-1488-4FF9-A5EF-0CBBAED79554}" srcOrd="1" destOrd="0" presId="urn:microsoft.com/office/officeart/2005/8/layout/hList1"/>
    <dgm:cxn modelId="{141A7F90-9CAC-4E69-BC19-9DD25129D235}" type="presParOf" srcId="{C07A7BEB-A1CF-4520-8C71-2760C3619ECE}" destId="{2D743765-9D3E-404A-8096-192B1D867C8A}" srcOrd="3" destOrd="0" presId="urn:microsoft.com/office/officeart/2005/8/layout/hList1"/>
    <dgm:cxn modelId="{59E78FE8-9868-4B24-985D-114ECC3EED11}" type="presParOf" srcId="{C07A7BEB-A1CF-4520-8C71-2760C3619ECE}" destId="{A8C0B8C8-ECF6-49FC-B9C9-4650CFB7E6EE}" srcOrd="4" destOrd="0" presId="urn:microsoft.com/office/officeart/2005/8/layout/hList1"/>
    <dgm:cxn modelId="{EFD4C18D-D2CA-4D95-A8D2-82DB5E052B28}" type="presParOf" srcId="{A8C0B8C8-ECF6-49FC-B9C9-4650CFB7E6EE}" destId="{EE9EDA13-ACBA-4D1D-A054-2F7061556B60}" srcOrd="0" destOrd="0" presId="urn:microsoft.com/office/officeart/2005/8/layout/hList1"/>
    <dgm:cxn modelId="{036D4E07-1BE6-440F-84B4-192E108F08FD}" type="presParOf" srcId="{A8C0B8C8-ECF6-49FC-B9C9-4650CFB7E6EE}" destId="{EB353DE6-A3F3-4BB7-9AC6-54FB098AA9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E266B-AB9A-467A-9228-90F1127DA9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B3AAAB-DF65-4CB8-BA15-21568E47404A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Wielkość</a:t>
          </a:r>
          <a:r>
            <a:rPr lang="pl-PL" dirty="0"/>
            <a:t>: duży, ogromny, wielki, mały, mikroskopijny, średni, wielkości …(np. dłoni)</a:t>
          </a:r>
        </a:p>
      </dgm:t>
    </dgm:pt>
    <dgm:pt modelId="{F7C6B0D9-FA1E-467F-B51E-E22053F1BC96}" type="parTrans" cxnId="{6321584A-C71C-4FC5-A543-99E34C294E39}">
      <dgm:prSet/>
      <dgm:spPr/>
      <dgm:t>
        <a:bodyPr/>
        <a:lstStyle/>
        <a:p>
          <a:endParaRPr lang="pl-PL"/>
        </a:p>
      </dgm:t>
    </dgm:pt>
    <dgm:pt modelId="{2F1CCE9F-6171-4D6F-8C95-6FB732FF2C60}" type="sibTrans" cxnId="{6321584A-C71C-4FC5-A543-99E34C294E39}">
      <dgm:prSet/>
      <dgm:spPr/>
      <dgm:t>
        <a:bodyPr/>
        <a:lstStyle/>
        <a:p>
          <a:endParaRPr lang="pl-PL"/>
        </a:p>
      </dgm:t>
    </dgm:pt>
    <dgm:pt modelId="{DD1E371D-888B-4C25-B04E-0C52142C29BF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Kształt</a:t>
          </a:r>
          <a:r>
            <a:rPr lang="pl-PL" dirty="0"/>
            <a:t>: podłużny, okrągły, nieregularnego kształtu, kolisty, płaski, gładkie (poszarpane) brzegi…</a:t>
          </a:r>
        </a:p>
      </dgm:t>
    </dgm:pt>
    <dgm:pt modelId="{6048E0EE-2236-40CC-B22E-868E29799E2E}" type="parTrans" cxnId="{C6EF365D-D927-4F7B-B7DE-5BC98B84431A}">
      <dgm:prSet/>
      <dgm:spPr/>
      <dgm:t>
        <a:bodyPr/>
        <a:lstStyle/>
        <a:p>
          <a:endParaRPr lang="pl-PL"/>
        </a:p>
      </dgm:t>
    </dgm:pt>
    <dgm:pt modelId="{C57CF92C-8671-494A-9409-E3960647AB5D}" type="sibTrans" cxnId="{C6EF365D-D927-4F7B-B7DE-5BC98B84431A}">
      <dgm:prSet/>
      <dgm:spPr/>
      <dgm:t>
        <a:bodyPr/>
        <a:lstStyle/>
        <a:p>
          <a:endParaRPr lang="pl-PL"/>
        </a:p>
      </dgm:t>
    </dgm:pt>
    <dgm:pt modelId="{A1343733-D6B2-42BE-B761-9E68F4334DCB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Kolory</a:t>
          </a:r>
          <a:r>
            <a:rPr lang="pl-PL" dirty="0"/>
            <a:t>: jednobarwny, wielobarwny, pstrokaty, kolory spokojne, wyblakłe, krzykliwe, pastelowe…</a:t>
          </a:r>
        </a:p>
      </dgm:t>
    </dgm:pt>
    <dgm:pt modelId="{8E3382F8-AE6E-4EFD-82FC-AAA192F80CE0}" type="parTrans" cxnId="{515C7B6F-9E6A-401A-B5A2-49058C1C7194}">
      <dgm:prSet/>
      <dgm:spPr/>
      <dgm:t>
        <a:bodyPr/>
        <a:lstStyle/>
        <a:p>
          <a:endParaRPr lang="pl-PL"/>
        </a:p>
      </dgm:t>
    </dgm:pt>
    <dgm:pt modelId="{A6137A59-414C-4C9C-BDDC-873BC643ECCD}" type="sibTrans" cxnId="{515C7B6F-9E6A-401A-B5A2-49058C1C7194}">
      <dgm:prSet/>
      <dgm:spPr/>
      <dgm:t>
        <a:bodyPr/>
        <a:lstStyle/>
        <a:p>
          <a:endParaRPr lang="pl-PL"/>
        </a:p>
      </dgm:t>
    </dgm:pt>
    <dgm:pt modelId="{768C1AB2-27AF-408C-81F6-BC0677F2F694}" type="pres">
      <dgm:prSet presAssocID="{2BAE266B-AB9A-467A-9228-90F1127DA9F6}" presName="linear" presStyleCnt="0">
        <dgm:presLayoutVars>
          <dgm:dir/>
          <dgm:animLvl val="lvl"/>
          <dgm:resizeHandles val="exact"/>
        </dgm:presLayoutVars>
      </dgm:prSet>
      <dgm:spPr/>
    </dgm:pt>
    <dgm:pt modelId="{13424478-8FCB-4BB6-8869-BC479B512CE4}" type="pres">
      <dgm:prSet presAssocID="{28B3AAAB-DF65-4CB8-BA15-21568E47404A}" presName="parentLin" presStyleCnt="0"/>
      <dgm:spPr/>
    </dgm:pt>
    <dgm:pt modelId="{E7C2016E-8E0E-4CAB-A0B1-CF1A44E72060}" type="pres">
      <dgm:prSet presAssocID="{28B3AAAB-DF65-4CB8-BA15-21568E47404A}" presName="parentLeftMargin" presStyleLbl="node1" presStyleIdx="0" presStyleCnt="3"/>
      <dgm:spPr/>
    </dgm:pt>
    <dgm:pt modelId="{868E802E-8E8C-46E9-BB92-388C9F4E4343}" type="pres">
      <dgm:prSet presAssocID="{28B3AAAB-DF65-4CB8-BA15-21568E4740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8B3224-AD56-4322-B1B4-5F1E05F2B713}" type="pres">
      <dgm:prSet presAssocID="{28B3AAAB-DF65-4CB8-BA15-21568E47404A}" presName="negativeSpace" presStyleCnt="0"/>
      <dgm:spPr/>
    </dgm:pt>
    <dgm:pt modelId="{81BE6475-C278-4AED-9754-6E1CDDCDB89C}" type="pres">
      <dgm:prSet presAssocID="{28B3AAAB-DF65-4CB8-BA15-21568E47404A}" presName="childText" presStyleLbl="conFgAcc1" presStyleIdx="0" presStyleCnt="3">
        <dgm:presLayoutVars>
          <dgm:bulletEnabled val="1"/>
        </dgm:presLayoutVars>
      </dgm:prSet>
      <dgm:spPr/>
    </dgm:pt>
    <dgm:pt modelId="{CB5523A3-FEF2-42B0-9B25-A3AF92F1E113}" type="pres">
      <dgm:prSet presAssocID="{2F1CCE9F-6171-4D6F-8C95-6FB732FF2C60}" presName="spaceBetweenRectangles" presStyleCnt="0"/>
      <dgm:spPr/>
    </dgm:pt>
    <dgm:pt modelId="{CFAE9E30-960E-4C74-83BA-D8D8F3D03793}" type="pres">
      <dgm:prSet presAssocID="{DD1E371D-888B-4C25-B04E-0C52142C29BF}" presName="parentLin" presStyleCnt="0"/>
      <dgm:spPr/>
    </dgm:pt>
    <dgm:pt modelId="{55121051-8816-450A-B9E2-1F8D2A576DE4}" type="pres">
      <dgm:prSet presAssocID="{DD1E371D-888B-4C25-B04E-0C52142C29BF}" presName="parentLeftMargin" presStyleLbl="node1" presStyleIdx="0" presStyleCnt="3"/>
      <dgm:spPr/>
    </dgm:pt>
    <dgm:pt modelId="{26D92736-D39C-42DE-8A8F-46B0CDE09CCC}" type="pres">
      <dgm:prSet presAssocID="{DD1E371D-888B-4C25-B04E-0C52142C29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E27262-77C6-41F5-A0F8-8FEF7C6ADF9F}" type="pres">
      <dgm:prSet presAssocID="{DD1E371D-888B-4C25-B04E-0C52142C29BF}" presName="negativeSpace" presStyleCnt="0"/>
      <dgm:spPr/>
    </dgm:pt>
    <dgm:pt modelId="{3C263EB0-1C70-4B37-9064-9EFF6D973307}" type="pres">
      <dgm:prSet presAssocID="{DD1E371D-888B-4C25-B04E-0C52142C29BF}" presName="childText" presStyleLbl="conFgAcc1" presStyleIdx="1" presStyleCnt="3">
        <dgm:presLayoutVars>
          <dgm:bulletEnabled val="1"/>
        </dgm:presLayoutVars>
      </dgm:prSet>
      <dgm:spPr/>
    </dgm:pt>
    <dgm:pt modelId="{215AEE04-A58B-4C28-9994-A536A805CE3B}" type="pres">
      <dgm:prSet presAssocID="{C57CF92C-8671-494A-9409-E3960647AB5D}" presName="spaceBetweenRectangles" presStyleCnt="0"/>
      <dgm:spPr/>
    </dgm:pt>
    <dgm:pt modelId="{919B4033-0EE6-4FC3-BD91-2EDD3168BFD1}" type="pres">
      <dgm:prSet presAssocID="{A1343733-D6B2-42BE-B761-9E68F4334DCB}" presName="parentLin" presStyleCnt="0"/>
      <dgm:spPr/>
    </dgm:pt>
    <dgm:pt modelId="{11FDD5B1-BEE9-46EE-BC8F-435FE461BBBA}" type="pres">
      <dgm:prSet presAssocID="{A1343733-D6B2-42BE-B761-9E68F4334DCB}" presName="parentLeftMargin" presStyleLbl="node1" presStyleIdx="1" presStyleCnt="3"/>
      <dgm:spPr/>
    </dgm:pt>
    <dgm:pt modelId="{005751FE-1DB9-4080-ADD8-AAA35ABBB8BA}" type="pres">
      <dgm:prSet presAssocID="{A1343733-D6B2-42BE-B761-9E68F4334DC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6D91ED1-EDF8-49E6-B1A7-11116B7FE7E3}" type="pres">
      <dgm:prSet presAssocID="{A1343733-D6B2-42BE-B761-9E68F4334DCB}" presName="negativeSpace" presStyleCnt="0"/>
      <dgm:spPr/>
    </dgm:pt>
    <dgm:pt modelId="{5E1E21F3-69E0-41F3-821A-AB4041C9D266}" type="pres">
      <dgm:prSet presAssocID="{A1343733-D6B2-42BE-B761-9E68F4334D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D52100-84FA-461A-BD85-88F1801B9B21}" type="presOf" srcId="{2BAE266B-AB9A-467A-9228-90F1127DA9F6}" destId="{768C1AB2-27AF-408C-81F6-BC0677F2F694}" srcOrd="0" destOrd="0" presId="urn:microsoft.com/office/officeart/2005/8/layout/list1"/>
    <dgm:cxn modelId="{532FEC0E-9033-4354-AEF0-1FBC8EA456B1}" type="presOf" srcId="{DD1E371D-888B-4C25-B04E-0C52142C29BF}" destId="{26D92736-D39C-42DE-8A8F-46B0CDE09CCC}" srcOrd="1" destOrd="0" presId="urn:microsoft.com/office/officeart/2005/8/layout/list1"/>
    <dgm:cxn modelId="{5B493029-7465-4713-B633-40619C4415C5}" type="presOf" srcId="{28B3AAAB-DF65-4CB8-BA15-21568E47404A}" destId="{868E802E-8E8C-46E9-BB92-388C9F4E4343}" srcOrd="1" destOrd="0" presId="urn:microsoft.com/office/officeart/2005/8/layout/list1"/>
    <dgm:cxn modelId="{C6EF365D-D927-4F7B-B7DE-5BC98B84431A}" srcId="{2BAE266B-AB9A-467A-9228-90F1127DA9F6}" destId="{DD1E371D-888B-4C25-B04E-0C52142C29BF}" srcOrd="1" destOrd="0" parTransId="{6048E0EE-2236-40CC-B22E-868E29799E2E}" sibTransId="{C57CF92C-8671-494A-9409-E3960647AB5D}"/>
    <dgm:cxn modelId="{6321584A-C71C-4FC5-A543-99E34C294E39}" srcId="{2BAE266B-AB9A-467A-9228-90F1127DA9F6}" destId="{28B3AAAB-DF65-4CB8-BA15-21568E47404A}" srcOrd="0" destOrd="0" parTransId="{F7C6B0D9-FA1E-467F-B51E-E22053F1BC96}" sibTransId="{2F1CCE9F-6171-4D6F-8C95-6FB732FF2C60}"/>
    <dgm:cxn modelId="{515C7B6F-9E6A-401A-B5A2-49058C1C7194}" srcId="{2BAE266B-AB9A-467A-9228-90F1127DA9F6}" destId="{A1343733-D6B2-42BE-B761-9E68F4334DCB}" srcOrd="2" destOrd="0" parTransId="{8E3382F8-AE6E-4EFD-82FC-AAA192F80CE0}" sibTransId="{A6137A59-414C-4C9C-BDDC-873BC643ECCD}"/>
    <dgm:cxn modelId="{8C61EC55-93B7-4058-844F-8786F226DACF}" type="presOf" srcId="{A1343733-D6B2-42BE-B761-9E68F4334DCB}" destId="{005751FE-1DB9-4080-ADD8-AAA35ABBB8BA}" srcOrd="1" destOrd="0" presId="urn:microsoft.com/office/officeart/2005/8/layout/list1"/>
    <dgm:cxn modelId="{5B5338A1-1890-4E85-994D-AA8815F69BAF}" type="presOf" srcId="{A1343733-D6B2-42BE-B761-9E68F4334DCB}" destId="{11FDD5B1-BEE9-46EE-BC8F-435FE461BBBA}" srcOrd="0" destOrd="0" presId="urn:microsoft.com/office/officeart/2005/8/layout/list1"/>
    <dgm:cxn modelId="{F1D803BF-312B-4596-8095-5E89A35D43CB}" type="presOf" srcId="{DD1E371D-888B-4C25-B04E-0C52142C29BF}" destId="{55121051-8816-450A-B9E2-1F8D2A576DE4}" srcOrd="0" destOrd="0" presId="urn:microsoft.com/office/officeart/2005/8/layout/list1"/>
    <dgm:cxn modelId="{FD6E77EE-DBE0-4D5C-9132-3A3463DD5994}" type="presOf" srcId="{28B3AAAB-DF65-4CB8-BA15-21568E47404A}" destId="{E7C2016E-8E0E-4CAB-A0B1-CF1A44E72060}" srcOrd="0" destOrd="0" presId="urn:microsoft.com/office/officeart/2005/8/layout/list1"/>
    <dgm:cxn modelId="{574C2899-770E-4CDB-B5BB-233C0B155558}" type="presParOf" srcId="{768C1AB2-27AF-408C-81F6-BC0677F2F694}" destId="{13424478-8FCB-4BB6-8869-BC479B512CE4}" srcOrd="0" destOrd="0" presId="urn:microsoft.com/office/officeart/2005/8/layout/list1"/>
    <dgm:cxn modelId="{A3E190FF-A2C6-4C5D-8ACD-7FB3F2176AD9}" type="presParOf" srcId="{13424478-8FCB-4BB6-8869-BC479B512CE4}" destId="{E7C2016E-8E0E-4CAB-A0B1-CF1A44E72060}" srcOrd="0" destOrd="0" presId="urn:microsoft.com/office/officeart/2005/8/layout/list1"/>
    <dgm:cxn modelId="{A5B88A79-E0B2-419B-B5D6-232A1D4CDA34}" type="presParOf" srcId="{13424478-8FCB-4BB6-8869-BC479B512CE4}" destId="{868E802E-8E8C-46E9-BB92-388C9F4E4343}" srcOrd="1" destOrd="0" presId="urn:microsoft.com/office/officeart/2005/8/layout/list1"/>
    <dgm:cxn modelId="{1AEF8BAC-5D81-4DB1-8CEC-47AB088B914D}" type="presParOf" srcId="{768C1AB2-27AF-408C-81F6-BC0677F2F694}" destId="{248B3224-AD56-4322-B1B4-5F1E05F2B713}" srcOrd="1" destOrd="0" presId="urn:microsoft.com/office/officeart/2005/8/layout/list1"/>
    <dgm:cxn modelId="{DE2D2B6B-AE26-4F2D-92DA-DDED796ECD67}" type="presParOf" srcId="{768C1AB2-27AF-408C-81F6-BC0677F2F694}" destId="{81BE6475-C278-4AED-9754-6E1CDDCDB89C}" srcOrd="2" destOrd="0" presId="urn:microsoft.com/office/officeart/2005/8/layout/list1"/>
    <dgm:cxn modelId="{98CC62A9-EC65-4D1A-A55F-99AF64B4475C}" type="presParOf" srcId="{768C1AB2-27AF-408C-81F6-BC0677F2F694}" destId="{CB5523A3-FEF2-42B0-9B25-A3AF92F1E113}" srcOrd="3" destOrd="0" presId="urn:microsoft.com/office/officeart/2005/8/layout/list1"/>
    <dgm:cxn modelId="{63711085-BB56-4FDB-BBAF-890D90DD4C9E}" type="presParOf" srcId="{768C1AB2-27AF-408C-81F6-BC0677F2F694}" destId="{CFAE9E30-960E-4C74-83BA-D8D8F3D03793}" srcOrd="4" destOrd="0" presId="urn:microsoft.com/office/officeart/2005/8/layout/list1"/>
    <dgm:cxn modelId="{0B45FB55-C98E-4A3D-B3C0-CAFD85642A7F}" type="presParOf" srcId="{CFAE9E30-960E-4C74-83BA-D8D8F3D03793}" destId="{55121051-8816-450A-B9E2-1F8D2A576DE4}" srcOrd="0" destOrd="0" presId="urn:microsoft.com/office/officeart/2005/8/layout/list1"/>
    <dgm:cxn modelId="{43CD6AA7-439C-4EEF-8509-75F6B2C6F2CE}" type="presParOf" srcId="{CFAE9E30-960E-4C74-83BA-D8D8F3D03793}" destId="{26D92736-D39C-42DE-8A8F-46B0CDE09CCC}" srcOrd="1" destOrd="0" presId="urn:microsoft.com/office/officeart/2005/8/layout/list1"/>
    <dgm:cxn modelId="{3951FB37-1469-4A2F-81F5-03E0063D0C41}" type="presParOf" srcId="{768C1AB2-27AF-408C-81F6-BC0677F2F694}" destId="{BCE27262-77C6-41F5-A0F8-8FEF7C6ADF9F}" srcOrd="5" destOrd="0" presId="urn:microsoft.com/office/officeart/2005/8/layout/list1"/>
    <dgm:cxn modelId="{ECF06039-FE55-4AB2-9791-B0F59FEF3561}" type="presParOf" srcId="{768C1AB2-27AF-408C-81F6-BC0677F2F694}" destId="{3C263EB0-1C70-4B37-9064-9EFF6D973307}" srcOrd="6" destOrd="0" presId="urn:microsoft.com/office/officeart/2005/8/layout/list1"/>
    <dgm:cxn modelId="{41CDA81F-E00D-44BD-8B62-482912E44D95}" type="presParOf" srcId="{768C1AB2-27AF-408C-81F6-BC0677F2F694}" destId="{215AEE04-A58B-4C28-9994-A536A805CE3B}" srcOrd="7" destOrd="0" presId="urn:microsoft.com/office/officeart/2005/8/layout/list1"/>
    <dgm:cxn modelId="{2B463FE0-7814-42F0-8C51-AA0082AC29C2}" type="presParOf" srcId="{768C1AB2-27AF-408C-81F6-BC0677F2F694}" destId="{919B4033-0EE6-4FC3-BD91-2EDD3168BFD1}" srcOrd="8" destOrd="0" presId="urn:microsoft.com/office/officeart/2005/8/layout/list1"/>
    <dgm:cxn modelId="{0286C3BA-07D0-4DA3-A6F7-0DA8B6BD5015}" type="presParOf" srcId="{919B4033-0EE6-4FC3-BD91-2EDD3168BFD1}" destId="{11FDD5B1-BEE9-46EE-BC8F-435FE461BBBA}" srcOrd="0" destOrd="0" presId="urn:microsoft.com/office/officeart/2005/8/layout/list1"/>
    <dgm:cxn modelId="{967F1987-0137-468F-80F0-E4F4B2DA84D3}" type="presParOf" srcId="{919B4033-0EE6-4FC3-BD91-2EDD3168BFD1}" destId="{005751FE-1DB9-4080-ADD8-AAA35ABBB8BA}" srcOrd="1" destOrd="0" presId="urn:microsoft.com/office/officeart/2005/8/layout/list1"/>
    <dgm:cxn modelId="{85FE23BF-6E1C-4B1B-BF75-D7B8DCE7A019}" type="presParOf" srcId="{768C1AB2-27AF-408C-81F6-BC0677F2F694}" destId="{C6D91ED1-EDF8-49E6-B1A7-11116B7FE7E3}" srcOrd="9" destOrd="0" presId="urn:microsoft.com/office/officeart/2005/8/layout/list1"/>
    <dgm:cxn modelId="{6E40FE59-C30F-4695-9225-6B5652A3183F}" type="presParOf" srcId="{768C1AB2-27AF-408C-81F6-BC0677F2F694}" destId="{5E1E21F3-69E0-41F3-821A-AB4041C9D2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C2798-2381-4594-8BAF-E348B808B13C}">
      <dsp:nvSpPr>
        <dsp:cNvPr id="0" name=""/>
        <dsp:cNvSpPr/>
      </dsp:nvSpPr>
      <dsp:spPr>
        <a:xfrm>
          <a:off x="2540" y="742467"/>
          <a:ext cx="247650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wstęp</a:t>
          </a:r>
        </a:p>
      </dsp:txBody>
      <dsp:txXfrm>
        <a:off x="2540" y="742467"/>
        <a:ext cx="2476500" cy="691200"/>
      </dsp:txXfrm>
    </dsp:sp>
    <dsp:sp modelId="{DE28D8FB-7EF0-4EA4-81ED-9611961F2CF7}">
      <dsp:nvSpPr>
        <dsp:cNvPr id="0" name=""/>
        <dsp:cNvSpPr/>
      </dsp:nvSpPr>
      <dsp:spPr>
        <a:xfrm>
          <a:off x="2540" y="1433667"/>
          <a:ext cx="2476500" cy="3242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Tu przedstaw swój przedmiot.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Napisz, czym jest, skąd go masz, dlaczego go opisujesz.</a:t>
          </a:r>
        </a:p>
      </dsp:txBody>
      <dsp:txXfrm>
        <a:off x="2540" y="1433667"/>
        <a:ext cx="2476500" cy="3242531"/>
      </dsp:txXfrm>
    </dsp:sp>
    <dsp:sp modelId="{A5110C4A-BD5D-4EC5-AF12-42C72E312D3C}">
      <dsp:nvSpPr>
        <dsp:cNvPr id="0" name=""/>
        <dsp:cNvSpPr/>
      </dsp:nvSpPr>
      <dsp:spPr>
        <a:xfrm>
          <a:off x="2825750" y="742467"/>
          <a:ext cx="247650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rozwinięcie</a:t>
          </a:r>
        </a:p>
      </dsp:txBody>
      <dsp:txXfrm>
        <a:off x="2825750" y="742467"/>
        <a:ext cx="2476500" cy="691200"/>
      </dsp:txXfrm>
    </dsp:sp>
    <dsp:sp modelId="{34D030E0-1488-4FF9-A5EF-0CBBAED79554}">
      <dsp:nvSpPr>
        <dsp:cNvPr id="0" name=""/>
        <dsp:cNvSpPr/>
      </dsp:nvSpPr>
      <dsp:spPr>
        <a:xfrm>
          <a:off x="2825750" y="1433667"/>
          <a:ext cx="2476500" cy="3242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Tu podajesz cechy przedmiotu.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Opisujesz wielkość, kształt, kolory, jaki jest w dotyku.</a:t>
          </a:r>
        </a:p>
      </dsp:txBody>
      <dsp:txXfrm>
        <a:off x="2825750" y="1433667"/>
        <a:ext cx="2476500" cy="3242531"/>
      </dsp:txXfrm>
    </dsp:sp>
    <dsp:sp modelId="{EE9EDA13-ACBA-4D1D-A054-2F7061556B60}">
      <dsp:nvSpPr>
        <dsp:cNvPr id="0" name=""/>
        <dsp:cNvSpPr/>
      </dsp:nvSpPr>
      <dsp:spPr>
        <a:xfrm>
          <a:off x="5648960" y="742467"/>
          <a:ext cx="247650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zakończenie</a:t>
          </a:r>
        </a:p>
      </dsp:txBody>
      <dsp:txXfrm>
        <a:off x="5648960" y="742467"/>
        <a:ext cx="2476500" cy="691200"/>
      </dsp:txXfrm>
    </dsp:sp>
    <dsp:sp modelId="{EB353DE6-A3F3-4BB7-9AC6-54FB098AA972}">
      <dsp:nvSpPr>
        <dsp:cNvPr id="0" name=""/>
        <dsp:cNvSpPr/>
      </dsp:nvSpPr>
      <dsp:spPr>
        <a:xfrm>
          <a:off x="5648960" y="1433667"/>
          <a:ext cx="2476500" cy="3242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Tu oceniasz przedmiot.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Piszesz, czy się tobie podoba, z czym się kojarzy, jakie budzi wspomnienia.</a:t>
          </a:r>
        </a:p>
      </dsp:txBody>
      <dsp:txXfrm>
        <a:off x="5648960" y="1433667"/>
        <a:ext cx="2476500" cy="3242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E6475-C278-4AED-9754-6E1CDDCDB89C}">
      <dsp:nvSpPr>
        <dsp:cNvPr id="0" name=""/>
        <dsp:cNvSpPr/>
      </dsp:nvSpPr>
      <dsp:spPr>
        <a:xfrm>
          <a:off x="0" y="931012"/>
          <a:ext cx="1144904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E802E-8E8C-46E9-BB92-388C9F4E4343}">
      <dsp:nvSpPr>
        <dsp:cNvPr id="0" name=""/>
        <dsp:cNvSpPr/>
      </dsp:nvSpPr>
      <dsp:spPr>
        <a:xfrm>
          <a:off x="572452" y="562012"/>
          <a:ext cx="801433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923" tIns="0" rIns="30292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bg1"/>
              </a:solidFill>
            </a:rPr>
            <a:t>Wielkość</a:t>
          </a:r>
          <a:r>
            <a:rPr lang="pl-PL" sz="2500" kern="1200" dirty="0"/>
            <a:t>: duży, ogromny, wielki, mały, mikroskopijny, średni, wielkości …(np. dłoni)</a:t>
          </a:r>
        </a:p>
      </dsp:txBody>
      <dsp:txXfrm>
        <a:off x="608478" y="598038"/>
        <a:ext cx="7942282" cy="665948"/>
      </dsp:txXfrm>
    </dsp:sp>
    <dsp:sp modelId="{3C263EB0-1C70-4B37-9064-9EFF6D973307}">
      <dsp:nvSpPr>
        <dsp:cNvPr id="0" name=""/>
        <dsp:cNvSpPr/>
      </dsp:nvSpPr>
      <dsp:spPr>
        <a:xfrm>
          <a:off x="0" y="2065012"/>
          <a:ext cx="1144904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92736-D39C-42DE-8A8F-46B0CDE09CCC}">
      <dsp:nvSpPr>
        <dsp:cNvPr id="0" name=""/>
        <dsp:cNvSpPr/>
      </dsp:nvSpPr>
      <dsp:spPr>
        <a:xfrm>
          <a:off x="572452" y="1696012"/>
          <a:ext cx="801433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923" tIns="0" rIns="30292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bg1"/>
              </a:solidFill>
            </a:rPr>
            <a:t>Kształt</a:t>
          </a:r>
          <a:r>
            <a:rPr lang="pl-PL" sz="2500" kern="1200" dirty="0"/>
            <a:t>: podłużny, okrągły, nieregularnego kształtu, kolisty, płaski, gładkie (poszarpane) brzegi…</a:t>
          </a:r>
        </a:p>
      </dsp:txBody>
      <dsp:txXfrm>
        <a:off x="608478" y="1732038"/>
        <a:ext cx="7942282" cy="665948"/>
      </dsp:txXfrm>
    </dsp:sp>
    <dsp:sp modelId="{5E1E21F3-69E0-41F3-821A-AB4041C9D266}">
      <dsp:nvSpPr>
        <dsp:cNvPr id="0" name=""/>
        <dsp:cNvSpPr/>
      </dsp:nvSpPr>
      <dsp:spPr>
        <a:xfrm>
          <a:off x="0" y="3199012"/>
          <a:ext cx="1144904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751FE-1DB9-4080-ADD8-AAA35ABBB8BA}">
      <dsp:nvSpPr>
        <dsp:cNvPr id="0" name=""/>
        <dsp:cNvSpPr/>
      </dsp:nvSpPr>
      <dsp:spPr>
        <a:xfrm>
          <a:off x="572452" y="2830012"/>
          <a:ext cx="801433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923" tIns="0" rIns="30292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bg1"/>
              </a:solidFill>
            </a:rPr>
            <a:t>Kolory</a:t>
          </a:r>
          <a:r>
            <a:rPr lang="pl-PL" sz="2500" kern="1200" dirty="0"/>
            <a:t>: jednobarwny, wielobarwny, pstrokaty, kolory spokojne, wyblakłe, krzykliwe, pastelowe…</a:t>
          </a:r>
        </a:p>
      </dsp:txBody>
      <dsp:txXfrm>
        <a:off x="608478" y="2866038"/>
        <a:ext cx="7942282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1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8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27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93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773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24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94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05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69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86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93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6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37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04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65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97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98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9722-8069-4C16-93B6-DBB9AD89C8B8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DC527-58EC-4F1D-8D03-B88C201EA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812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0B109-BAD4-4A9A-A2F9-27BCF393A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dirty="0"/>
              <a:t>Temat: Co nam powie liść?</a:t>
            </a:r>
          </a:p>
        </p:txBody>
      </p:sp>
      <p:pic>
        <p:nvPicPr>
          <p:cNvPr id="5" name="Obraz 4" descr="Obraz zawierający sprzęt elektroniczny, komputer, computer, siedzi&#10;&#10;Opis wygenerowany automatycznie">
            <a:extLst>
              <a:ext uri="{FF2B5EF4-FFF2-40B4-BE49-F238E27FC236}">
                <a16:creationId xmlns:a16="http://schemas.microsoft.com/office/drawing/2014/main" id="{ADAF6F51-E9E2-4BA8-8ED2-D59B2FFF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3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EE0AD81-4F6B-443A-9CA5-4205B5600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1" t="27778" r="18281" b="15695"/>
          <a:stretch/>
        </p:blipFill>
        <p:spPr>
          <a:xfrm>
            <a:off x="133350" y="72943"/>
            <a:ext cx="9791701" cy="49753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20944B-8AC4-47B6-97A4-89F545F69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277177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1A6FA-8516-4EC1-9E24-A9C2FE70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56522"/>
          </a:xfrm>
        </p:spPr>
        <p:txBody>
          <a:bodyPr>
            <a:normAutofit/>
          </a:bodyPr>
          <a:lstStyle/>
          <a:p>
            <a:pPr algn="r"/>
            <a:r>
              <a:rPr lang="pl-PL" sz="4400" dirty="0"/>
              <a:t>Co możemy opisywać?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BA2CEA-5766-4C18-A92E-F577170D6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-276225"/>
            <a:ext cx="3790950" cy="3790950"/>
          </a:xfrm>
          <a:prstGeom prst="rect">
            <a:avLst/>
          </a:prstGeom>
        </p:spPr>
      </p:pic>
      <p:pic>
        <p:nvPicPr>
          <p:cNvPr id="1028" name="Picture 4" descr="pizza heart">
            <a:extLst>
              <a:ext uri="{FF2B5EF4-FFF2-40B4-BE49-F238E27FC236}">
                <a16:creationId xmlns:a16="http://schemas.microsoft.com/office/drawing/2014/main" id="{74DC1AC1-8A45-4612-A267-F4871CD5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23" y="3514725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entmoji">
            <a:extLst>
              <a:ext uri="{FF2B5EF4-FFF2-40B4-BE49-F238E27FC236}">
                <a16:creationId xmlns:a16="http://schemas.microsoft.com/office/drawing/2014/main" id="{7D280235-8F6E-42AD-960F-1CA5082CF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1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nglasses dog">
            <a:extLst>
              <a:ext uri="{FF2B5EF4-FFF2-40B4-BE49-F238E27FC236}">
                <a16:creationId xmlns:a16="http://schemas.microsoft.com/office/drawing/2014/main" id="{0BEC5D73-6054-49D6-90B2-A43ACCA1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90" y="2638425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Obraz zawierający monitor, zegar, lustro, żywność&#10;&#10;Opis wygenerowany automatycznie">
            <a:extLst>
              <a:ext uri="{FF2B5EF4-FFF2-40B4-BE49-F238E27FC236}">
                <a16:creationId xmlns:a16="http://schemas.microsoft.com/office/drawing/2014/main" id="{C2F4AAE9-3458-4214-9D4F-6DA0A2607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80" y="4305300"/>
            <a:ext cx="2638426" cy="2638426"/>
          </a:xfrm>
          <a:prstGeom prst="rect">
            <a:avLst/>
          </a:prstGeom>
        </p:spPr>
      </p:pic>
      <p:pic>
        <p:nvPicPr>
          <p:cNvPr id="1034" name="Picture 10" descr="done good">
            <a:extLst>
              <a:ext uri="{FF2B5EF4-FFF2-40B4-BE49-F238E27FC236}">
                <a16:creationId xmlns:a16="http://schemas.microsoft.com/office/drawing/2014/main" id="{978BF0E1-B641-4A4F-881C-712987CEF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81" y="2343150"/>
            <a:ext cx="1771651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D86A2E45-F443-4784-9D8C-41343D4ABF15}"/>
              </a:ext>
            </a:extLst>
          </p:cNvPr>
          <p:cNvCxnSpPr/>
          <p:nvPr/>
        </p:nvCxnSpPr>
        <p:spPr>
          <a:xfrm flipH="1">
            <a:off x="3057525" y="1876425"/>
            <a:ext cx="2057400" cy="1857375"/>
          </a:xfrm>
          <a:prstGeom prst="straightConnector1">
            <a:avLst/>
          </a:prstGeom>
          <a:ln w="57150">
            <a:solidFill>
              <a:schemeClr val="tx2">
                <a:lumMod val="25000"/>
              </a:schemeClr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980B0F2E-4BCC-41A3-8936-6067A2E74E99}"/>
              </a:ext>
            </a:extLst>
          </p:cNvPr>
          <p:cNvCxnSpPr/>
          <p:nvPr/>
        </p:nvCxnSpPr>
        <p:spPr>
          <a:xfrm flipH="1">
            <a:off x="5114925" y="1876425"/>
            <a:ext cx="914400" cy="2343150"/>
          </a:xfrm>
          <a:prstGeom prst="straightConnector1">
            <a:avLst/>
          </a:prstGeom>
          <a:ln w="57150">
            <a:solidFill>
              <a:schemeClr val="tx2">
                <a:lumMod val="25000"/>
              </a:schemeClr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25F9FFBC-EBA7-4267-8896-F9C256B4AAB8}"/>
              </a:ext>
            </a:extLst>
          </p:cNvPr>
          <p:cNvCxnSpPr/>
          <p:nvPr/>
        </p:nvCxnSpPr>
        <p:spPr>
          <a:xfrm>
            <a:off x="7156866" y="1809750"/>
            <a:ext cx="577434" cy="1333500"/>
          </a:xfrm>
          <a:prstGeom prst="straightConnector1">
            <a:avLst/>
          </a:prstGeom>
          <a:ln w="57150">
            <a:solidFill>
              <a:schemeClr val="bg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D5ADA233-5335-4324-80EA-269A9AF08F8F}"/>
              </a:ext>
            </a:extLst>
          </p:cNvPr>
          <p:cNvCxnSpPr>
            <a:cxnSpLocks/>
          </p:cNvCxnSpPr>
          <p:nvPr/>
        </p:nvCxnSpPr>
        <p:spPr>
          <a:xfrm>
            <a:off x="8108193" y="1809750"/>
            <a:ext cx="1075153" cy="2409825"/>
          </a:xfrm>
          <a:prstGeom prst="straightConnector1">
            <a:avLst/>
          </a:prstGeom>
          <a:ln w="57150">
            <a:solidFill>
              <a:schemeClr val="tx2">
                <a:lumMod val="25000"/>
              </a:schemeClr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A8EEF06E-EC48-4BEB-8E44-E035C1B68F32}"/>
              </a:ext>
            </a:extLst>
          </p:cNvPr>
          <p:cNvCxnSpPr>
            <a:cxnSpLocks/>
          </p:cNvCxnSpPr>
          <p:nvPr/>
        </p:nvCxnSpPr>
        <p:spPr>
          <a:xfrm>
            <a:off x="9360731" y="1776412"/>
            <a:ext cx="831681" cy="1366838"/>
          </a:xfrm>
          <a:prstGeom prst="straightConnector1">
            <a:avLst/>
          </a:prstGeom>
          <a:ln w="57150">
            <a:solidFill>
              <a:schemeClr val="tx2">
                <a:lumMod val="25000"/>
              </a:schemeClr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FF08AF4-7286-47CD-BE9F-F0C6B488D9B5}"/>
              </a:ext>
            </a:extLst>
          </p:cNvPr>
          <p:cNvSpPr txBox="1"/>
          <p:nvPr/>
        </p:nvSpPr>
        <p:spPr>
          <a:xfrm>
            <a:off x="790575" y="6019800"/>
            <a:ext cx="20574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przedmioty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31622DA-7CC7-49BA-8780-B91A5DC5EBDB}"/>
              </a:ext>
            </a:extLst>
          </p:cNvPr>
          <p:cNvSpPr txBox="1"/>
          <p:nvPr/>
        </p:nvSpPr>
        <p:spPr>
          <a:xfrm>
            <a:off x="4177886" y="6205537"/>
            <a:ext cx="78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osoby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16938A9-CB68-4A6B-80CD-A2E53919C8B9}"/>
              </a:ext>
            </a:extLst>
          </p:cNvPr>
          <p:cNvSpPr txBox="1"/>
          <p:nvPr/>
        </p:nvSpPr>
        <p:spPr>
          <a:xfrm>
            <a:off x="6734175" y="4591050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zwięrzeta</a:t>
            </a:r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B140319-666E-439E-8666-665DE004F7BF}"/>
              </a:ext>
            </a:extLst>
          </p:cNvPr>
          <p:cNvSpPr txBox="1"/>
          <p:nvPr/>
        </p:nvSpPr>
        <p:spPr>
          <a:xfrm>
            <a:off x="7522405" y="6233358"/>
            <a:ext cx="130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krajobrazy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BEEE644-AF1B-4383-AEE6-B38032DC5AF5}"/>
              </a:ext>
            </a:extLst>
          </p:cNvPr>
          <p:cNvSpPr txBox="1"/>
          <p:nvPr/>
        </p:nvSpPr>
        <p:spPr>
          <a:xfrm>
            <a:off x="10541830" y="4225409"/>
            <a:ext cx="1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dzieła sztuki</a:t>
            </a:r>
          </a:p>
        </p:txBody>
      </p:sp>
    </p:spTree>
    <p:extLst>
      <p:ext uri="{BB962C8B-B14F-4D97-AF65-F5344CB8AC3E}">
        <p14:creationId xmlns:p14="http://schemas.microsoft.com/office/powerpoint/2010/main" val="271569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aśnienie: strzałka w dół 1">
            <a:extLst>
              <a:ext uri="{FF2B5EF4-FFF2-40B4-BE49-F238E27FC236}">
                <a16:creationId xmlns:a16="http://schemas.microsoft.com/office/drawing/2014/main" id="{75ED52CE-4429-42BE-AAAC-E231ECCC2714}"/>
              </a:ext>
            </a:extLst>
          </p:cNvPr>
          <p:cNvSpPr/>
          <p:nvPr/>
        </p:nvSpPr>
        <p:spPr>
          <a:xfrm>
            <a:off x="3724275" y="190500"/>
            <a:ext cx="6057900" cy="1981200"/>
          </a:xfrm>
          <a:prstGeom prst="downArrowCallou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/>
              <a:t>Ze wszystkich opisów opis przedmiotu jest najłatwiejszy, dlatego od niego zaczynamy </a:t>
            </a:r>
            <a:r>
              <a:rPr lang="pl-PL" sz="2400" dirty="0">
                <a:sym typeface="Wingdings" panose="05000000000000000000" pitchFamily="2" charset="2"/>
              </a:rPr>
              <a:t> To nie będzie ciężka robota!</a:t>
            </a:r>
            <a:endParaRPr lang="pl-PL" sz="2400" dirty="0"/>
          </a:p>
        </p:txBody>
      </p:sp>
      <p:pic>
        <p:nvPicPr>
          <p:cNvPr id="4" name="Obraz 3" descr="Obraz zawierający krzesło, stołek, pomieszczenie&#10;&#10;Opis wygenerowany automatycznie">
            <a:extLst>
              <a:ext uri="{FF2B5EF4-FFF2-40B4-BE49-F238E27FC236}">
                <a16:creationId xmlns:a16="http://schemas.microsoft.com/office/drawing/2014/main" id="{5590C6B3-0848-433D-8FEA-896C81F84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3" y="112149"/>
            <a:ext cx="2902667" cy="272937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DEF8E5-EA13-43F4-807C-74C9F9451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525831"/>
              </p:ext>
            </p:extLst>
          </p:nvPr>
        </p:nvGraphicFramePr>
        <p:xfrm>
          <a:off x="2689225" y="18055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09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86B542-875A-415D-87E0-833B141C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843122"/>
            <a:ext cx="9029700" cy="776628"/>
          </a:xfrm>
        </p:spPr>
        <p:txBody>
          <a:bodyPr>
            <a:noAutofit/>
          </a:bodyPr>
          <a:lstStyle/>
          <a:p>
            <a:r>
              <a:rPr lang="pl-PL" sz="4400" dirty="0"/>
              <a:t>Możesz wybrać coś z tych wyrażeń.</a:t>
            </a:r>
          </a:p>
        </p:txBody>
      </p:sp>
      <p:pic>
        <p:nvPicPr>
          <p:cNvPr id="2050" name="Picture 2" descr="okay">
            <a:extLst>
              <a:ext uri="{FF2B5EF4-FFF2-40B4-BE49-F238E27FC236}">
                <a16:creationId xmlns:a16="http://schemas.microsoft.com/office/drawing/2014/main" id="{4D5E1A2B-1DF0-4576-927F-23AA9C64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083673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B332FA-5C52-41D5-B39E-4A45CC45F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995885"/>
              </p:ext>
            </p:extLst>
          </p:nvPr>
        </p:nvGraphicFramePr>
        <p:xfrm>
          <a:off x="257175" y="85724"/>
          <a:ext cx="11449049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863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CAB4F50E-E3C3-44F9-9E09-257F3FD9BCF8}"/>
              </a:ext>
            </a:extLst>
          </p:cNvPr>
          <p:cNvSpPr/>
          <p:nvPr/>
        </p:nvSpPr>
        <p:spPr>
          <a:xfrm>
            <a:off x="514350" y="190500"/>
            <a:ext cx="2876550" cy="942975"/>
          </a:xfrm>
          <a:prstGeom prst="wedgeRoundRectCallout">
            <a:avLst>
              <a:gd name="adj1" fmla="val 7975"/>
              <a:gd name="adj2" fmla="val 1190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Przeczytajmy przykładowy opis.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D41175-BF60-431B-9BA1-6C7CA8BA6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571625"/>
            <a:ext cx="2886075" cy="28860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CE96698-18D2-404C-A47F-EEF6090079BE}"/>
              </a:ext>
            </a:extLst>
          </p:cNvPr>
          <p:cNvSpPr txBox="1"/>
          <p:nvPr/>
        </p:nvSpPr>
        <p:spPr>
          <a:xfrm>
            <a:off x="2990850" y="127218"/>
            <a:ext cx="78295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                     Cudowny prezent</a:t>
            </a:r>
          </a:p>
          <a:p>
            <a:pPr algn="just"/>
            <a:r>
              <a:rPr lang="pl-PL" sz="2400" dirty="0"/>
              <a:t>	Ostatnio na urodziny dostałam od cioci piórnik. Używam go codziennie, bo trzymam </a:t>
            </a:r>
            <a:br>
              <a:rPr lang="pl-PL" sz="2400" dirty="0"/>
            </a:br>
            <a:r>
              <a:rPr lang="pl-PL" sz="2400" dirty="0"/>
              <a:t>w nim przybory szkolne.</a:t>
            </a:r>
          </a:p>
          <a:p>
            <a:pPr algn="just"/>
            <a:r>
              <a:rPr lang="pl-PL" sz="2400" dirty="0"/>
              <a:t>       Jest podłużny i dzieli się na trzy komory. Wykonano go z miękkiego materiału w czerwono – żółte paski. Ma oryginalne zapięcie oraz malutki zatrzask </a:t>
            </a:r>
            <a:br>
              <a:rPr lang="pl-PL" sz="2400" dirty="0"/>
            </a:br>
            <a:r>
              <a:rPr lang="pl-PL" sz="2400" dirty="0"/>
              <a:t>w kształcie czerwonej kłódki. Z boków jest wzmocniony srebrnymi, gładkimi blaszkami, które ładnie błyszczą. Kiedy go otworzę, widzę trzy przegrody. Każda ma swoje przeznaczenie! </a:t>
            </a:r>
            <a:br>
              <a:rPr lang="pl-PL" sz="2400" dirty="0"/>
            </a:br>
            <a:r>
              <a:rPr lang="pl-PL" sz="2400" dirty="0"/>
              <a:t>W jednej trzymam długopisy i ołówki, w drugiej kolorowe kredki, w ostatniej liniał, klej i gumkę.</a:t>
            </a:r>
          </a:p>
          <a:p>
            <a:pPr algn="just"/>
            <a:r>
              <a:rPr lang="pl-PL" sz="2400" dirty="0"/>
              <a:t>         Uwielbiam mój piórnik! Dzięki niemu zawsze wiem, gdzie sięgnąć po potrzebne przybory. Jestem bardzo wdzięczna cioci za ten prezent. 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C173F27-370C-4239-88B0-247C7DDCC646}"/>
              </a:ext>
            </a:extLst>
          </p:cNvPr>
          <p:cNvSpPr/>
          <p:nvPr/>
        </p:nvSpPr>
        <p:spPr>
          <a:xfrm>
            <a:off x="9391650" y="104774"/>
            <a:ext cx="2000250" cy="45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Tytuł 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4F8BA451-FF47-4D07-ADA6-AC09FC1D5069}"/>
              </a:ext>
            </a:extLst>
          </p:cNvPr>
          <p:cNvCxnSpPr>
            <a:cxnSpLocks/>
          </p:cNvCxnSpPr>
          <p:nvPr/>
        </p:nvCxnSpPr>
        <p:spPr>
          <a:xfrm flipH="1">
            <a:off x="7696200" y="371475"/>
            <a:ext cx="150495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681CCAC3-292A-4BAD-B7F3-464AF588A918}"/>
              </a:ext>
            </a:extLst>
          </p:cNvPr>
          <p:cNvSpPr/>
          <p:nvPr/>
        </p:nvSpPr>
        <p:spPr>
          <a:xfrm>
            <a:off x="11106150" y="1284003"/>
            <a:ext cx="914400" cy="45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Wstęp 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633CACF-D926-4481-B6EC-8B7C6B08A636}"/>
              </a:ext>
            </a:extLst>
          </p:cNvPr>
          <p:cNvCxnSpPr>
            <a:cxnSpLocks/>
          </p:cNvCxnSpPr>
          <p:nvPr/>
        </p:nvCxnSpPr>
        <p:spPr>
          <a:xfrm flipH="1" flipV="1">
            <a:off x="10010775" y="1352550"/>
            <a:ext cx="952500" cy="1321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6314A4E0-D4C3-46E2-B8AF-EFCE0026DDCE}"/>
              </a:ext>
            </a:extLst>
          </p:cNvPr>
          <p:cNvSpPr/>
          <p:nvPr/>
        </p:nvSpPr>
        <p:spPr>
          <a:xfrm rot="3092224">
            <a:off x="10688708" y="2975050"/>
            <a:ext cx="1550934" cy="62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Rozwinięcie</a:t>
            </a:r>
            <a:r>
              <a:rPr lang="pl-PL" dirty="0"/>
              <a:t> 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210BFD02-C274-405F-98A9-FF3159E2E3B7}"/>
              </a:ext>
            </a:extLst>
          </p:cNvPr>
          <p:cNvCxnSpPr>
            <a:cxnSpLocks/>
          </p:cNvCxnSpPr>
          <p:nvPr/>
        </p:nvCxnSpPr>
        <p:spPr>
          <a:xfrm flipH="1">
            <a:off x="10868025" y="3829050"/>
            <a:ext cx="762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02E370A-904C-452B-93A6-C0E92E9A0F12}"/>
              </a:ext>
            </a:extLst>
          </p:cNvPr>
          <p:cNvSpPr txBox="1"/>
          <p:nvPr/>
        </p:nvSpPr>
        <p:spPr>
          <a:xfrm>
            <a:off x="9245444" y="6452166"/>
            <a:ext cx="28736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Zakończenie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ECD4C3F8-7AEC-4E51-A127-F92E5EE9EFF1}"/>
              </a:ext>
            </a:extLst>
          </p:cNvPr>
          <p:cNvCxnSpPr>
            <a:cxnSpLocks/>
          </p:cNvCxnSpPr>
          <p:nvPr/>
        </p:nvCxnSpPr>
        <p:spPr>
          <a:xfrm flipH="1" flipV="1">
            <a:off x="7343775" y="6128861"/>
            <a:ext cx="1728789" cy="50797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wal 19">
            <a:extLst>
              <a:ext uri="{FF2B5EF4-FFF2-40B4-BE49-F238E27FC236}">
                <a16:creationId xmlns:a16="http://schemas.microsoft.com/office/drawing/2014/main" id="{6B23FE90-03B9-4BF7-B97A-1054EEDF7CCC}"/>
              </a:ext>
            </a:extLst>
          </p:cNvPr>
          <p:cNvSpPr/>
          <p:nvPr/>
        </p:nvSpPr>
        <p:spPr>
          <a:xfrm>
            <a:off x="114300" y="4610100"/>
            <a:ext cx="2733675" cy="202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Przypomnij sobie!</a:t>
            </a:r>
          </a:p>
          <a:p>
            <a:pPr algn="ctr"/>
            <a:r>
              <a:rPr lang="pl-PL" sz="2000" dirty="0"/>
              <a:t>Jak nazywają się wcięcia linijki? Ile ich musi być?</a:t>
            </a:r>
          </a:p>
        </p:txBody>
      </p:sp>
      <p:cxnSp>
        <p:nvCxnSpPr>
          <p:cNvPr id="22" name="Łącznik: zakrzywiony 21">
            <a:extLst>
              <a:ext uri="{FF2B5EF4-FFF2-40B4-BE49-F238E27FC236}">
                <a16:creationId xmlns:a16="http://schemas.microsoft.com/office/drawing/2014/main" id="{C3F659F6-A2EE-4CD0-B7E1-B93D3A475D27}"/>
              </a:ext>
            </a:extLst>
          </p:cNvPr>
          <p:cNvCxnSpPr>
            <a:cxnSpLocks/>
          </p:cNvCxnSpPr>
          <p:nvPr/>
        </p:nvCxnSpPr>
        <p:spPr>
          <a:xfrm>
            <a:off x="2273155" y="4924953"/>
            <a:ext cx="1393970" cy="217501"/>
          </a:xfrm>
          <a:prstGeom prst="curvedConnector3">
            <a:avLst/>
          </a:prstGeom>
          <a:ln w="38100">
            <a:solidFill>
              <a:schemeClr val="bg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: zakrzywiony 24">
            <a:extLst>
              <a:ext uri="{FF2B5EF4-FFF2-40B4-BE49-F238E27FC236}">
                <a16:creationId xmlns:a16="http://schemas.microsoft.com/office/drawing/2014/main" id="{0A14CD3C-C8C7-45C4-AA2E-59B21F28009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50880" y="2754783"/>
            <a:ext cx="3209924" cy="1336817"/>
          </a:xfrm>
          <a:prstGeom prst="curvedConnector3">
            <a:avLst/>
          </a:prstGeom>
          <a:ln w="38100">
            <a:solidFill>
              <a:schemeClr val="bg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0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8A3FAB-7537-404A-8C00-26960602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Ćwiczeniowo! Dobierz jak najwięcej określeń tych przedmiotów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r>
              <a:rPr lang="pl-PL" dirty="0"/>
              <a:t> Zapisz je w zeszycie.</a:t>
            </a:r>
          </a:p>
        </p:txBody>
      </p:sp>
      <p:pic>
        <p:nvPicPr>
          <p:cNvPr id="3074" name="Picture 2" descr="soccer">
            <a:extLst>
              <a:ext uri="{FF2B5EF4-FFF2-40B4-BE49-F238E27FC236}">
                <a16:creationId xmlns:a16="http://schemas.microsoft.com/office/drawing/2014/main" id="{E30DD18D-1976-4276-89BA-E17C6A98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098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ding a smiling star">
            <a:extLst>
              <a:ext uri="{FF2B5EF4-FFF2-40B4-BE49-F238E27FC236}">
                <a16:creationId xmlns:a16="http://schemas.microsoft.com/office/drawing/2014/main" id="{1F63D548-2758-4955-81C5-9840B338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art flowers">
            <a:extLst>
              <a:ext uri="{FF2B5EF4-FFF2-40B4-BE49-F238E27FC236}">
                <a16:creationId xmlns:a16="http://schemas.microsoft.com/office/drawing/2014/main" id="{B3DBBF42-945E-40D0-85C6-7AF7F512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28003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C138C97-1D75-4D4D-820A-21BC90B999CD}"/>
              </a:ext>
            </a:extLst>
          </p:cNvPr>
          <p:cNvSpPr/>
          <p:nvPr/>
        </p:nvSpPr>
        <p:spPr>
          <a:xfrm>
            <a:off x="390525" y="2286000"/>
            <a:ext cx="2609850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piłka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FE119A8-33A9-4C2F-BDC8-43D56AA3A231}"/>
              </a:ext>
            </a:extLst>
          </p:cNvPr>
          <p:cNvSpPr/>
          <p:nvPr/>
        </p:nvSpPr>
        <p:spPr>
          <a:xfrm>
            <a:off x="4324350" y="2419350"/>
            <a:ext cx="2705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gwiazdka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B5953A5-F6F9-4EC9-988E-191921E448ED}"/>
              </a:ext>
            </a:extLst>
          </p:cNvPr>
          <p:cNvSpPr/>
          <p:nvPr/>
        </p:nvSpPr>
        <p:spPr>
          <a:xfrm>
            <a:off x="8267700" y="2286000"/>
            <a:ext cx="2705100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kwiaty</a:t>
            </a:r>
          </a:p>
        </p:txBody>
      </p:sp>
    </p:spTree>
    <p:extLst>
      <p:ext uri="{BB962C8B-B14F-4D97-AF65-F5344CB8AC3E}">
        <p14:creationId xmlns:p14="http://schemas.microsoft.com/office/powerpoint/2010/main" val="72575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DDBEB6-7F95-4984-87E4-632D43E8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695325"/>
            <a:ext cx="10220325" cy="122872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just"/>
            <a:r>
              <a:rPr lang="pl-PL" sz="1800" b="0" i="0" dirty="0">
                <a:effectLst/>
                <a:latin typeface="Arial" panose="020B0604020202020204" pitchFamily="34" charset="0"/>
              </a:rPr>
              <a:t>chropowaty, puszysty, szorstki, maleńki, malutki, średniej wielkości, podłużny, wydłużony,</a:t>
            </a:r>
            <a:br>
              <a:rPr lang="pl-PL" sz="1800" b="0" i="0" dirty="0">
                <a:effectLst/>
                <a:latin typeface="Arial" panose="020B0604020202020204" pitchFamily="34" charset="0"/>
              </a:rPr>
            </a:br>
            <a:r>
              <a:rPr lang="pl-PL" sz="1800" b="0" i="0" dirty="0">
                <a:effectLst/>
                <a:latin typeface="Arial" panose="020B0604020202020204" pitchFamily="34" charset="0"/>
              </a:rPr>
              <a:t> kwadratowy, szklany, porcelanowy, gliniany, półokrągły, półkolisty, mikroskopijny, niewielki, skórzany, pluszowy, słomiany, równoboczny, foremny, prostokątny, spłaszczony, wełniany, miły w dotyku, metalowy, plastikowy, drewniany, wielki, gigantyczny, twardy, baryłkowaty, kanciasty, stożkowaty, sześcienny</a:t>
            </a:r>
            <a:br>
              <a:rPr lang="pl-PL" sz="1800" b="0" i="0" dirty="0">
                <a:effectLst/>
                <a:latin typeface="Arial" panose="020B0604020202020204" pitchFamily="34" charset="0"/>
              </a:rPr>
            </a:br>
            <a:endParaRPr lang="pl-PL" sz="1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52F728-7A4E-4850-95E0-16F698A22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72504" y="2592235"/>
            <a:ext cx="3070034" cy="576262"/>
          </a:xfrm>
        </p:spPr>
        <p:txBody>
          <a:bodyPr/>
          <a:lstStyle/>
          <a:p>
            <a:pPr algn="ctr"/>
            <a:r>
              <a:rPr lang="pl-PL" dirty="0"/>
              <a:t>Kształt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85C354-1268-4F08-814F-E19BADEAC7A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8058" y="3682130"/>
            <a:ext cx="3049702" cy="2913513"/>
          </a:xfr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podłużny, …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50C114F-DB3C-40F0-9A47-7A6554608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20449" y="2036022"/>
            <a:ext cx="3063240" cy="576262"/>
          </a:xfrm>
        </p:spPr>
        <p:txBody>
          <a:bodyPr/>
          <a:lstStyle/>
          <a:p>
            <a:pPr algn="ctr"/>
            <a:r>
              <a:rPr lang="pl-PL" dirty="0"/>
              <a:t>Materiał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31B6446-92DB-45F2-A489-75CB7056DA3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77989" y="2724257"/>
            <a:ext cx="3063240" cy="2913513"/>
          </a:xfrm>
          <a:solidFill>
            <a:schemeClr val="tx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gliniany, …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AD29FF6-53FE-4172-875F-91E114186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5506" y="3037827"/>
            <a:ext cx="3070025" cy="576262"/>
          </a:xfrm>
        </p:spPr>
        <p:txBody>
          <a:bodyPr/>
          <a:lstStyle/>
          <a:p>
            <a:pPr algn="ctr"/>
            <a:r>
              <a:rPr lang="pl-PL" dirty="0"/>
              <a:t>Wielkość 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BF39C32E-4233-469E-996D-D94D89A7CD3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757431" y="3841823"/>
            <a:ext cx="3070025" cy="2913513"/>
          </a:xfrm>
          <a:solidFill>
            <a:schemeClr val="tx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wielki, …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768C96C-7A49-4D02-9373-77C252939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85" y="2592235"/>
            <a:ext cx="2217890" cy="2217890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3496676C-841D-40C4-A0CD-05ED12E73ACF}"/>
              </a:ext>
            </a:extLst>
          </p:cNvPr>
          <p:cNvSpPr/>
          <p:nvPr/>
        </p:nvSpPr>
        <p:spPr>
          <a:xfrm>
            <a:off x="10553700" y="1181859"/>
            <a:ext cx="1638300" cy="13627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Przyporządkuj określenia </a:t>
            </a:r>
            <a:r>
              <a:rPr lang="pl-PL" sz="1600" dirty="0">
                <a:sym typeface="Wingdings" panose="05000000000000000000" pitchFamily="2" charset="2"/>
              </a:rPr>
              <a:t></a:t>
            </a:r>
            <a:endParaRPr lang="pl-PL" sz="1600" dirty="0"/>
          </a:p>
        </p:txBody>
      </p:sp>
      <p:cxnSp>
        <p:nvCxnSpPr>
          <p:cNvPr id="13" name="Łącznik: zakrzywiony 12">
            <a:extLst>
              <a:ext uri="{FF2B5EF4-FFF2-40B4-BE49-F238E27FC236}">
                <a16:creationId xmlns:a16="http://schemas.microsoft.com/office/drawing/2014/main" id="{1266F135-3A99-415F-856C-65D66C185590}"/>
              </a:ext>
            </a:extLst>
          </p:cNvPr>
          <p:cNvCxnSpPr/>
          <p:nvPr/>
        </p:nvCxnSpPr>
        <p:spPr>
          <a:xfrm rot="10800000" flipV="1">
            <a:off x="7762876" y="2238374"/>
            <a:ext cx="2790825" cy="373909"/>
          </a:xfrm>
          <a:prstGeom prst="curvedConnector3">
            <a:avLst/>
          </a:prstGeom>
          <a:ln w="57150"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24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lampa, obiekt&#10;&#10;Opis wygenerowany automatycznie">
            <a:extLst>
              <a:ext uri="{FF2B5EF4-FFF2-40B4-BE49-F238E27FC236}">
                <a16:creationId xmlns:a16="http://schemas.microsoft.com/office/drawing/2014/main" id="{F97BF26F-331D-465E-A1F7-85EDB72C8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5" y="2495875"/>
            <a:ext cx="3790950" cy="3790950"/>
          </a:xfrm>
          <a:prstGeom prst="rect">
            <a:avLst/>
          </a:prstGeom>
        </p:spPr>
      </p:pic>
      <p:sp>
        <p:nvSpPr>
          <p:cNvPr id="4" name="Prostokąt: zagięty narożnik 3">
            <a:extLst>
              <a:ext uri="{FF2B5EF4-FFF2-40B4-BE49-F238E27FC236}">
                <a16:creationId xmlns:a16="http://schemas.microsoft.com/office/drawing/2014/main" id="{E01E78D7-4678-4211-977D-DF77B2AA6541}"/>
              </a:ext>
            </a:extLst>
          </p:cNvPr>
          <p:cNvSpPr/>
          <p:nvPr/>
        </p:nvSpPr>
        <p:spPr>
          <a:xfrm>
            <a:off x="410874" y="481445"/>
            <a:ext cx="4248150" cy="4305300"/>
          </a:xfrm>
          <a:prstGeom prst="foldedCorner">
            <a:avLst/>
          </a:prstGeom>
          <a:ln w="76200"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  <a:p>
            <a:pPr algn="ctr"/>
            <a:endParaRPr lang="pl-PL" sz="3600" dirty="0"/>
          </a:p>
          <a:p>
            <a:pPr algn="ctr"/>
            <a:r>
              <a:rPr lang="pl-PL" sz="3600" dirty="0"/>
              <a:t>Jeszcze tylko notatka i refleksja. </a:t>
            </a:r>
          </a:p>
          <a:p>
            <a:pPr algn="ctr"/>
            <a:r>
              <a:rPr lang="pl-PL" sz="3600" dirty="0"/>
              <a:t>Zdecyduj, co jest najważniejsze </a:t>
            </a:r>
            <a:br>
              <a:rPr lang="pl-PL" sz="3600" dirty="0"/>
            </a:br>
            <a:r>
              <a:rPr lang="pl-PL" sz="3600" dirty="0"/>
              <a:t>i utwórz notatkę </a:t>
            </a:r>
            <a:br>
              <a:rPr lang="pl-PL" sz="3600" dirty="0"/>
            </a:br>
            <a:r>
              <a:rPr lang="pl-PL" sz="3600" dirty="0"/>
              <a:t>w dowolnej formie </a:t>
            </a:r>
            <a:r>
              <a:rPr lang="pl-PL" sz="3600" dirty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04A02D-62DD-4EA2-8C07-C7E8C393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0409" y="2119097"/>
            <a:ext cx="2826327" cy="18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7636F835-27FB-4E07-9997-F3EAAA11B343}"/>
              </a:ext>
            </a:extLst>
          </p:cNvPr>
          <p:cNvSpPr/>
          <p:nvPr/>
        </p:nvSpPr>
        <p:spPr>
          <a:xfrm>
            <a:off x="4949536" y="257175"/>
            <a:ext cx="3962400" cy="533833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Refleksja!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29506BA-6BDE-44FB-9DB5-9F42EF9A27A1}"/>
              </a:ext>
            </a:extLst>
          </p:cNvPr>
          <p:cNvCxnSpPr>
            <a:cxnSpLocks/>
          </p:cNvCxnSpPr>
          <p:nvPr/>
        </p:nvCxnSpPr>
        <p:spPr>
          <a:xfrm flipH="1">
            <a:off x="6677025" y="866991"/>
            <a:ext cx="410874" cy="105251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C89991AF-E8AF-429C-A80B-64F8CE59756A}"/>
              </a:ext>
            </a:extLst>
          </p:cNvPr>
          <p:cNvSpPr/>
          <p:nvPr/>
        </p:nvSpPr>
        <p:spPr>
          <a:xfrm>
            <a:off x="1959984" y="4786745"/>
            <a:ext cx="6800850" cy="19812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Napiszesz też na lekcji pracę. Jej temat wyślę na </a:t>
            </a:r>
            <a:r>
              <a:rPr lang="pl-PL" sz="3200" dirty="0" err="1"/>
              <a:t>Teams</a:t>
            </a:r>
            <a:r>
              <a:rPr lang="pl-PL" sz="3200" dirty="0"/>
              <a:t> @</a:t>
            </a:r>
          </a:p>
        </p:txBody>
      </p:sp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3F901021-248E-40CF-B186-B66811C6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" y="5039157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7222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285</TotalTime>
  <Words>449</Words>
  <Application>Microsoft Office PowerPoint</Application>
  <PresentationFormat>Panoramiczny</PresentationFormat>
  <Paragraphs>51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Temat: Co nam powie liść?</vt:lpstr>
      <vt:lpstr>Prezentacja programu PowerPoint</vt:lpstr>
      <vt:lpstr>Co możemy opisywać?</vt:lpstr>
      <vt:lpstr>Prezentacja programu PowerPoint</vt:lpstr>
      <vt:lpstr>Możesz wybrać coś z tych wyrażeń.</vt:lpstr>
      <vt:lpstr>Prezentacja programu PowerPoint</vt:lpstr>
      <vt:lpstr>Ćwiczeniowo! Dobierz jak najwięcej określeń tych przedmiotów   Zapisz je w zeszycie.</vt:lpstr>
      <vt:lpstr>chropowaty, puszysty, szorstki, maleńki, malutki, średniej wielkości, podłużny, wydłużony,  kwadratowy, szklany, porcelanowy, gliniany, półokrągły, półkolisty, mikroskopijny, niewielki, skórzany, pluszowy, słomiany, równoboczny, foremny, prostokątny, spłaszczony, wełniany, miły w dotyku, metalowy, plastikowy, drewniany, wielki, gigantyczny, twardy, baryłkowaty, kanciasty, stożkowaty, sześcienny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Co nam powie liść?</dc:title>
  <dc:creator>Zofia Przystup</dc:creator>
  <cp:lastModifiedBy>Zofia Przystup</cp:lastModifiedBy>
  <cp:revision>22</cp:revision>
  <dcterms:created xsi:type="dcterms:W3CDTF">2020-10-25T22:36:35Z</dcterms:created>
  <dcterms:modified xsi:type="dcterms:W3CDTF">2020-10-26T03:22:24Z</dcterms:modified>
</cp:coreProperties>
</file>