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2" r:id="rId4"/>
    <p:sldId id="260" r:id="rId5"/>
    <p:sldId id="263" r:id="rId6"/>
    <p:sldId id="258" r:id="rId7"/>
    <p:sldId id="270" r:id="rId8"/>
    <p:sldId id="266" r:id="rId9"/>
    <p:sldId id="273" r:id="rId10"/>
    <p:sldId id="257" r:id="rId11"/>
    <p:sldId id="269" r:id="rId12"/>
    <p:sldId id="271" r:id="rId13"/>
    <p:sldId id="268" r:id="rId14"/>
    <p:sldId id="259" r:id="rId15"/>
    <p:sldId id="265" r:id="rId16"/>
    <p:sldId id="267" r:id="rId17"/>
    <p:sldId id="26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596" autoAdjust="0"/>
  </p:normalViewPr>
  <p:slideViewPr>
    <p:cSldViewPr>
      <p:cViewPr>
        <p:scale>
          <a:sx n="66" d="100"/>
          <a:sy n="66" d="100"/>
        </p:scale>
        <p:origin x="-127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89FA59-F7CA-44AD-8C47-8488384A9974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CE3FC-5772-4DA3-AE24-9E603D5251D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nl/resource/275173/struktura-spo%c5%82eczna-quo-vadis" TargetMode="External"/><Relationship Id="rId2" Type="http://schemas.openxmlformats.org/officeDocument/2006/relationships/hyperlink" Target="https://wordwall.net/nl/resource/275823/cechy-powie%c5%9bci-historycznej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zanka.pl/" TargetMode="External"/><Relationship Id="rId2" Type="http://schemas.openxmlformats.org/officeDocument/2006/relationships/hyperlink" Target="https://bnd.ibe.edu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pinterest.com/jolantahorbowiec/my%C5%9Blografia/" TargetMode="External"/><Relationship Id="rId4" Type="http://schemas.openxmlformats.org/officeDocument/2006/relationships/hyperlink" Target="https://maszuwage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„Quo vadis”</a:t>
            </a:r>
            <a:br>
              <a:rPr lang="pl-PL" dirty="0" smtClean="0"/>
            </a:br>
            <a:r>
              <a:rPr lang="pl-PL" dirty="0" smtClean="0"/>
              <a:t>H. Sienkiewicza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Część 2.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42913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Autor:  Zofia Przystup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Udowodnijmy, że „Quo vadis” jest powieścią historyczną: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90224"/>
            <a:ext cx="7643866" cy="526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000396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         „Quo vadis” to powieść historyczna napisana „ku pokrzepieniu serc”. Prześladowania pierwszych chrześcijan i ich duchowe zwycięstwo nad tyranią Nerona budziło skojarzenia z trudną sytuacją Polski pod zaborami, miało dawać nadzieję na odzyskanie niepodległości i wzmocnić wolę przetrwania. Podobne znaczenie i cel miały inne powieści Sienkiewicza. 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214686"/>
            <a:ext cx="2000264" cy="329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Moja podpowiedź na notatkę, ale oczywiście, możesz ją wykonać po swojemu.</a:t>
            </a:r>
            <a:endParaRPr lang="pl-PL" sz="3600" dirty="0"/>
          </a:p>
        </p:txBody>
      </p:sp>
      <p:pic>
        <p:nvPicPr>
          <p:cNvPr id="10242" name="Picture 2" descr="QUO vad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786610" cy="4696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A jeśli się chcecie trochę pobawić z cechami powieści historycznej i kolejnością wydarzeń „Quo vadis”, polecam ...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https://wordwall.net/nl/resource/275823/cechy-powie%c5%9bci-historycznej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https://wordwall.net/nl/resource/275173/struktura-spo%c5%82eczna-quo-vadis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/>
              <a:t>Znajdź na mapie miejsca, w których rozgrywały się wydarzenia: Forum Romanum, Kapitol, Domus Aurea, Zatybrze, Palatyn, Watykan, Pole Marsowe. Czy wszystkie te miejsca istniały w czasach Nerona? Sprawdź! (Zadanie rozwojowe, nieobowiązkowe)</a:t>
            </a:r>
            <a:endParaRPr lang="pl-P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357298"/>
            <a:ext cx="7500990" cy="52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W kontekście informacji, które zdobyliście, zastanówmy się nad znaczeniem tytułu powieści. Jak można go zinterpretować?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214685"/>
            <a:ext cx="7929618" cy="242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857364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63300"/>
                </a:solidFill>
                <a:latin typeface="Gabriola" pitchFamily="82" charset="0"/>
              </a:rPr>
              <a:t>Dokąd idziesz, czyli “Quo vadis”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l-PL" sz="2800" i="1" dirty="0" smtClean="0"/>
              <a:t>Słowa „Quo vadis, Domine?” (Dokąd idziesz, Panie?) wypowiada w powieści święty Piotr, który podczas ucieczki przed prześladowaniami spotyka na swej drodze Chrystusa. Pan odpowiada mu, że idzie do Rzymu, by być razem z wiernymi, skoro Jego uczeń ich opuszcza. Słowa te sprawiają, że Piotr decyduje się wrócić do Rzymu, gdzie ginie męczeńską śmiercią.</a:t>
            </a:r>
            <a:endParaRPr lang="pl-PL" sz="28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3286124"/>
            <a:ext cx="2214578" cy="320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W prezentacji wykorzystałam zasoby:</a:t>
            </a:r>
          </a:p>
          <a:p>
            <a:pPr>
              <a:buNone/>
            </a:pPr>
            <a:r>
              <a:rPr lang="pl-PL" dirty="0" smtClean="0">
                <a:hlinkClick r:id="rId2"/>
              </a:rPr>
              <a:t>https://bnd.ibe.edu.pl/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3"/>
              </a:rPr>
              <a:t>https://marzanka.pl/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4"/>
              </a:rPr>
              <a:t>https://maszuwage.pl/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5"/>
              </a:rPr>
              <a:t>https://pl.pinterest.com/jolantahorbowiec/my%C5%9Blografia/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oraz nowaera.pl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			Lekcja ...		07.04.2020r.</a:t>
            </a:r>
            <a:br>
              <a:rPr lang="pl-PL" sz="3200" dirty="0" smtClean="0"/>
            </a:br>
            <a:r>
              <a:rPr lang="pl-PL" sz="3200" dirty="0" smtClean="0"/>
              <a:t>Temat: Dokąd idziesz, czyli „Quo vadis”.</a:t>
            </a:r>
            <a:endParaRPr lang="pl-PL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114873"/>
            <a:ext cx="7358114" cy="427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Ustalmy miejsca wydarzeń: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5572164" cy="400052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 jakim mieście rozgrywa się większość wydarzeń?</a:t>
            </a:r>
          </a:p>
          <a:p>
            <a:r>
              <a:rPr lang="pl-PL" dirty="0" smtClean="0"/>
              <a:t>Dokąd udał się Neron z dworem przed podpaleniem Rzymu?</a:t>
            </a:r>
          </a:p>
          <a:p>
            <a:r>
              <a:rPr lang="pl-PL" dirty="0" smtClean="0"/>
              <a:t> Gdzie znajdował się dom Petroniusza i wielu innych patrycjuszy rzymskich?</a:t>
            </a:r>
          </a:p>
          <a:p>
            <a:r>
              <a:rPr lang="pl-PL" dirty="0" smtClean="0"/>
              <a:t> Pałac Nerona znajdował się na…..</a:t>
            </a:r>
          </a:p>
          <a:p>
            <a:r>
              <a:rPr lang="pl-PL" dirty="0" smtClean="0"/>
              <a:t> Jak nazywała się dzielnica, w której mieszkali biedni chrześcijanie?</a:t>
            </a:r>
          </a:p>
          <a:p>
            <a:r>
              <a:rPr lang="pl-PL" dirty="0" smtClean="0"/>
              <a:t> Petroniusz i Winicjusz udali się do domu Plaucjusza poprzez… </a:t>
            </a:r>
          </a:p>
          <a:p>
            <a:r>
              <a:rPr lang="pl-PL" dirty="0" smtClean="0"/>
              <a:t> Gdzie odbyła się słynna uczta zorganizowana przez Tygellina?</a:t>
            </a:r>
          </a:p>
          <a:p>
            <a:r>
              <a:rPr lang="pl-PL" dirty="0" smtClean="0"/>
              <a:t> Miejsce, gdzie chrześcijanie słuchali nauk św. Piotra, to….</a:t>
            </a:r>
          </a:p>
          <a:p>
            <a:r>
              <a:rPr lang="pl-PL" dirty="0" smtClean="0"/>
              <a:t> Gdzie został ukrzyżowany św. Piotr?</a:t>
            </a:r>
          </a:p>
          <a:p>
            <a:endParaRPr lang="pl-PL" dirty="0"/>
          </a:p>
        </p:txBody>
      </p:sp>
      <p:pic>
        <p:nvPicPr>
          <p:cNvPr id="5" name="Obraz 2" descr="Rzym za Nerona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00" y="2643182"/>
            <a:ext cx="3571900" cy="28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71570"/>
          </a:xfrm>
        </p:spPr>
        <p:txBody>
          <a:bodyPr/>
          <a:lstStyle/>
          <a:p>
            <a:r>
              <a:rPr lang="pl-PL" dirty="0" smtClean="0"/>
              <a:t>A jakie to czasy?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708098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Za czasów jakiego władcy rozgrywają się wydarzenia w powieści?</a:t>
            </a:r>
          </a:p>
          <a:p>
            <a:r>
              <a:rPr lang="pl-PL" dirty="0" smtClean="0"/>
              <a:t>Podaj w przybliżeniu ile lat po ukrzyżowaniu Chrystusa toczy się akcja powieści? </a:t>
            </a:r>
          </a:p>
          <a:p>
            <a:r>
              <a:rPr lang="pl-PL" dirty="0" smtClean="0"/>
              <a:t>Do jakich czasów przenosi czytelnika ostatnie zdanie powieści?</a:t>
            </a:r>
          </a:p>
          <a:p>
            <a:r>
              <a:rPr lang="pl-PL" dirty="0" smtClean="0"/>
              <a:t>O jakiej porze roku wybuchł pożar Rzymu?</a:t>
            </a:r>
          </a:p>
          <a:p>
            <a:r>
              <a:rPr lang="pl-PL" dirty="0" smtClean="0"/>
              <a:t>O jakiej porze dnia spotykali się chrześcijanie na modlitwach?</a:t>
            </a:r>
          </a:p>
          <a:p>
            <a:r>
              <a:rPr lang="pl-PL" dirty="0" smtClean="0"/>
              <a:t> Kiedy Winicjusz po raz pierwszy ujrzał Ligię?</a:t>
            </a:r>
          </a:p>
          <a:p>
            <a:r>
              <a:rPr lang="pl-PL" dirty="0" smtClean="0"/>
              <a:t>Pożegnalna uczta u Petroniusza rozpoczęła się…</a:t>
            </a:r>
          </a:p>
          <a:p>
            <a:r>
              <a:rPr lang="pl-PL" dirty="0" smtClean="0"/>
              <a:t>Kiedy Winicjusz wraca do Rzymu?</a:t>
            </a:r>
          </a:p>
          <a:p>
            <a:r>
              <a:rPr lang="pl-PL" dirty="0" smtClean="0"/>
              <a:t>Do jakich wydarzeń sprzed ok. 30 lat odnosi się fabuła powieści?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Jeszcze postaci: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 Jakie było pierwsze imię Ligii?</a:t>
            </a:r>
          </a:p>
          <a:p>
            <a:r>
              <a:rPr lang="pl-PL" dirty="0" smtClean="0"/>
              <a:t>Jak nazywano Petroniusza?</a:t>
            </a:r>
          </a:p>
          <a:p>
            <a:r>
              <a:rPr lang="pl-PL" dirty="0" smtClean="0"/>
              <a:t>Największy wróg Petroniusza?</a:t>
            </a:r>
          </a:p>
          <a:p>
            <a:r>
              <a:rPr lang="pl-PL" dirty="0" smtClean="0"/>
              <a:t> O kim mówi zdanie:  </a:t>
            </a:r>
            <a:r>
              <a:rPr lang="pl-PL" i="1" dirty="0" smtClean="0"/>
              <a:t>Nienawidził tego miasta, nienawidził jego mieszkańców, kochał tylko swe pieśni i wiersze.</a:t>
            </a:r>
            <a:endParaRPr lang="pl-PL" dirty="0" smtClean="0"/>
          </a:p>
          <a:p>
            <a:r>
              <a:rPr lang="pl-PL" dirty="0" smtClean="0"/>
              <a:t>Jak nazywali się przybrani rodzice Ligii?</a:t>
            </a:r>
          </a:p>
          <a:p>
            <a:r>
              <a:rPr lang="pl-PL" dirty="0" smtClean="0"/>
              <a:t>Piękna, lecz zła, kąpała się w mleku oślic.</a:t>
            </a:r>
          </a:p>
          <a:p>
            <a:r>
              <a:rPr lang="pl-PL" dirty="0" smtClean="0"/>
              <a:t>Komu wybaczył umierający lekarz Glaukos?</a:t>
            </a:r>
          </a:p>
          <a:p>
            <a:r>
              <a:rPr lang="pl-PL" dirty="0" smtClean="0"/>
              <a:t>Duchowy przywódca chrześcijan, świadek nauk Chrystusa to….</a:t>
            </a:r>
          </a:p>
          <a:p>
            <a:r>
              <a:rPr lang="pl-PL" dirty="0" smtClean="0"/>
              <a:t>Dawna kochanka Nerona opiekowała się Ligią w jego pałacu.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14372"/>
          </a:xfrm>
        </p:spPr>
        <p:txBody>
          <a:bodyPr>
            <a:normAutofit fontScale="90000"/>
          </a:bodyPr>
          <a:lstStyle/>
          <a:p>
            <a:r>
              <a:rPr lang="pl-PL" sz="2200" dirty="0" smtClean="0"/>
              <a:t>Ponumeruj chronologicznie wydarzenia związane z Ligią. W wykropkowane miejsca wpisz imię bohaterki lub zastąp je sformułowaniami synonimicznymi.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0922" y="1008513"/>
            <a:ext cx="7395854" cy="58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Główne wątki w „Quo vadis”: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707966"/>
          </a:xfrm>
        </p:spPr>
        <p:txBody>
          <a:bodyPr>
            <a:normAutofit fontScale="92500"/>
          </a:bodyPr>
          <a:lstStyle/>
          <a:p>
            <a:r>
              <a:rPr lang="pl-PL" b="1" dirty="0" smtClean="0"/>
              <a:t>Prześladowanie chrześcijan i walka dobra ze złem.</a:t>
            </a:r>
          </a:p>
          <a:p>
            <a:r>
              <a:rPr lang="pl-PL" b="1" dirty="0" smtClean="0"/>
              <a:t>Miłość Winicjusza i Ligii.</a:t>
            </a:r>
          </a:p>
          <a:p>
            <a:r>
              <a:rPr lang="pl-PL" b="1" dirty="0" smtClean="0"/>
              <a:t>Wątek obyczajowy – ukazanie realiów codziennego życia dwóch skontrastowanych grup spolecznych.</a:t>
            </a:r>
          </a:p>
          <a:p>
            <a:r>
              <a:rPr lang="pl-PL" b="1" dirty="0" smtClean="0"/>
              <a:t>Wątek psychologiczny, czyli przemiana wewnętrzna bohatera.</a:t>
            </a:r>
            <a:endParaRPr lang="pl-PL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3643314"/>
            <a:ext cx="4786346" cy="283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928802"/>
            <a:ext cx="7353511" cy="474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100010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Jakie wydarzenia z treści lektury przedstawia ten obraz? Opowiedz, co o nich wiesz.</a:t>
            </a:r>
            <a:endParaRPr lang="pl-P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Przejdźmy do cech gatunkowych powieści historycznej.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   Świat przedstawiony powieści historycznej jest umieszczony w epoce traktowanej przez autora i odbiorców jego dzieła nie jako epoka współczesna, ale historycznie odległy moment w dziejach.</a:t>
            </a:r>
          </a:p>
          <a:p>
            <a:pPr algn="just"/>
            <a:r>
              <a:rPr lang="pl-PL" dirty="0" smtClean="0"/>
              <a:t> Często służy przekazaniu ideologii, przekonań, jest zaangażowana społecznie.</a:t>
            </a:r>
          </a:p>
          <a:p>
            <a:pPr algn="just"/>
            <a:r>
              <a:rPr lang="pl-PL" dirty="0" smtClean="0"/>
              <a:t>   Dąży ona do respektowania prawdy historycznej – wydarzeń i realiów epoki, w której rozgrywa się akcja.</a:t>
            </a:r>
          </a:p>
          <a:p>
            <a:pPr algn="just"/>
            <a:r>
              <a:rPr lang="pl-PL" dirty="0" smtClean="0"/>
              <a:t>   Obok postaci historycznych pojawiają się w powieści historycznej postaci fikcyjne, które przeżywają przygody, które nie zdarzyły się naprawdę, ale są prawdopodobne – mogły się wydarzyć w danych realiach historycznych.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653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„Quo vadis” H. Sienkiewicza</vt:lpstr>
      <vt:lpstr>   Lekcja ...  07.04.2020r. Temat: Dokąd idziesz, czyli „Quo vadis”.</vt:lpstr>
      <vt:lpstr>Ustalmy miejsca wydarzeń:</vt:lpstr>
      <vt:lpstr>A jakie to czasy?</vt:lpstr>
      <vt:lpstr>Jeszcze postaci:</vt:lpstr>
      <vt:lpstr>Ponumeruj chronologicznie wydarzenia związane z Ligią. W wykropkowane miejsca wpisz imię bohaterki lub zastąp je sformułowaniami synonimicznymi. </vt:lpstr>
      <vt:lpstr>Główne wątki w „Quo vadis”: </vt:lpstr>
      <vt:lpstr>Slide 8</vt:lpstr>
      <vt:lpstr>Przejdźmy do cech gatunkowych powieści historycznej.</vt:lpstr>
      <vt:lpstr>Udowodnijmy, że „Quo vadis” jest powieścią historyczną:</vt:lpstr>
      <vt:lpstr>Slide 11</vt:lpstr>
      <vt:lpstr>Moja podpowiedź na notatkę, ale oczywiście, możesz ją wykonać po swojemu.</vt:lpstr>
      <vt:lpstr>A jeśli się chcecie trochę pobawić z cechami powieści historycznej i kolejnością wydarzeń „Quo vadis”, polecam ...</vt:lpstr>
      <vt:lpstr>Znajdź na mapie miejsca, w których rozgrywały się wydarzenia: Forum Romanum, Kapitol, Domus Aurea, Zatybrze, Palatyn, Watykan, Pole Marsowe. Czy wszystkie te miejsca istniały w czasach Nerona? Sprawdź! (Zadanie rozwojowe, nieobowiązkowe)</vt:lpstr>
      <vt:lpstr>  W kontekście informacji, które zdobyliście, zastanówmy się nad znaczeniem tytułu powieści. Jak można go zinterpretować? </vt:lpstr>
      <vt:lpstr>Słowa „Quo vadis, Domine?” (Dokąd idziesz, Panie?) wypowiada w powieści święty Piotr, który podczas ucieczki przed prześladowaniami spotyka na swej drodze Chrystusa. Pan odpowiada mu, że idzie do Rzymu, by być razem z wiernymi, skoro Jego uczeń ich opuszcza. Słowa te sprawiają, że Piotr decyduje się wrócić do Rzymu, gdzie ginie męczeńską śmiercią.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„Quo vadis” H. Sienkiewicza</dc:title>
  <dc:creator>Admin</dc:creator>
  <cp:lastModifiedBy>Admin</cp:lastModifiedBy>
  <cp:revision>31</cp:revision>
  <dcterms:created xsi:type="dcterms:W3CDTF">2020-04-06T20:47:30Z</dcterms:created>
  <dcterms:modified xsi:type="dcterms:W3CDTF">2020-05-13T00:03:34Z</dcterms:modified>
</cp:coreProperties>
</file>